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4/18/2018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4XHYQTV4ok" TargetMode="External"/><Relationship Id="rId2" Type="http://schemas.openxmlformats.org/officeDocument/2006/relationships/hyperlink" Target="https://www.youtube.com/watch?v=X-h2i1ysDq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Suomalaisuuden kulttuuritaustaa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1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Uskonto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Monijumalaiset luonnonuskonnot</a:t>
            </a:r>
          </a:p>
          <a:p>
            <a:r>
              <a:rPr lang="fi-FI" dirty="0" smtClean="0"/>
              <a:t>Haudat ja uhripaikat kertovat . Kiviröykkiöistä hautakalmistoihin</a:t>
            </a:r>
          </a:p>
          <a:p>
            <a:r>
              <a:rPr lang="fi-FI" dirty="0" smtClean="0"/>
              <a:t>Uskonnot sekoittuivat kristinuskon saapuessa Suomeen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744" y="3597060"/>
            <a:ext cx="5304130" cy="29880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3561060"/>
            <a:ext cx="470195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Puolustus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Yhteisöt puolustautuivat linnavuorten avulla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422" y="2691912"/>
            <a:ext cx="8371789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Videoita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>
              <a:hlinkClick r:id="rId2"/>
            </a:endParaRPr>
          </a:p>
          <a:p>
            <a:r>
              <a:rPr lang="fi-FI" dirty="0"/>
              <a:t>Verlan </a:t>
            </a:r>
            <a:r>
              <a:rPr lang="fi-FI" dirty="0" smtClean="0"/>
              <a:t>kalliomaalaukset</a:t>
            </a:r>
            <a:endParaRPr lang="fi-FI" dirty="0" smtClean="0">
              <a:hlinkClick r:id="rId2"/>
            </a:endParaRP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www.youtube.com/watch?v=X-h2i1ysDqI</a:t>
            </a:r>
            <a:endParaRPr lang="fi-FI" dirty="0" smtClean="0"/>
          </a:p>
          <a:p>
            <a:r>
              <a:rPr lang="fi-FI" dirty="0" smtClean="0"/>
              <a:t>Mäkilinna Hakoinen</a:t>
            </a:r>
          </a:p>
          <a:p>
            <a:r>
              <a:rPr lang="fi-FI" dirty="0">
                <a:hlinkClick r:id="rId3"/>
              </a:rPr>
              <a:t>https://www.youtube.com/watch?v=_</a:t>
            </a:r>
            <a:r>
              <a:rPr lang="fi-FI" dirty="0" smtClean="0">
                <a:hlinkClick r:id="rId3"/>
              </a:rPr>
              <a:t>4XHYQTV4ok</a:t>
            </a:r>
            <a:r>
              <a:rPr lang="fi-FI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150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424" y="0"/>
            <a:ext cx="8339645" cy="6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671" y="0"/>
            <a:ext cx="8827979" cy="6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Suomalaisuudesta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Suomalaisuuden kehityksessä on aina ollut nähtävissä itäistä ja läntistä vaikutusta</a:t>
            </a:r>
          </a:p>
          <a:p>
            <a:r>
              <a:rPr lang="fi-FI" dirty="0" smtClean="0"/>
              <a:t>Käsitykset taustastamme eriävät, mutta nykykäsitys katsoo: </a:t>
            </a:r>
          </a:p>
          <a:p>
            <a:pPr marL="457200" indent="-457200">
              <a:buAutoNum type="arabicParenR"/>
            </a:pPr>
            <a:r>
              <a:rPr lang="fi-FI" dirty="0" smtClean="0"/>
              <a:t>Kieli itäistä alkuperää</a:t>
            </a:r>
          </a:p>
          <a:p>
            <a:pPr marL="457200" indent="-457200">
              <a:buAutoNum type="arabicParenR"/>
            </a:pPr>
            <a:r>
              <a:rPr lang="fi-FI" dirty="0" smtClean="0"/>
              <a:t>Geenilinjassa nähdään itää ja länttä, huom. Suomalaisissa eroja</a:t>
            </a:r>
          </a:p>
          <a:p>
            <a:pPr marL="457200" indent="-457200">
              <a:buAutoNum type="arabicParenR"/>
            </a:pPr>
            <a:r>
              <a:rPr lang="fi-FI" dirty="0" smtClean="0"/>
              <a:t>Saamelaiset eroavat suomalaisista, mutta kielet ovat sukua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021" y="2577978"/>
            <a:ext cx="23812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339366" y="0"/>
            <a:ext cx="4733306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975" y="76200"/>
            <a:ext cx="42100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Elinkeinot ja asuminen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1035" y="2416830"/>
            <a:ext cx="10058400" cy="4050792"/>
          </a:xfrm>
        </p:spPr>
        <p:txBody>
          <a:bodyPr/>
          <a:lstStyle/>
          <a:p>
            <a:r>
              <a:rPr lang="fi-FI" sz="2400" dirty="0" smtClean="0"/>
              <a:t>Maatalous tärkeää: pronssikaudella jo kauraa ja ruista, karjankasvatus lisääntyi</a:t>
            </a:r>
          </a:p>
          <a:p>
            <a:r>
              <a:rPr lang="fi-FI" sz="2400" dirty="0" smtClean="0"/>
              <a:t>Kaskeaminen </a:t>
            </a:r>
          </a:p>
          <a:p>
            <a:r>
              <a:rPr lang="fi-FI" sz="2400" dirty="0" smtClean="0"/>
              <a:t>Metsästys ja kalastus, turkikset ja hylkeenrasva hyvää kauppatavaraa</a:t>
            </a:r>
          </a:p>
          <a:p>
            <a:r>
              <a:rPr lang="fi-FI" sz="2400" dirty="0" smtClean="0"/>
              <a:t>Asumukset pieniä hirsirakenteisia taloja</a:t>
            </a:r>
          </a:p>
          <a:p>
            <a:r>
              <a:rPr lang="fi-FI" sz="2400" dirty="0" smtClean="0"/>
              <a:t>Rautakauden aikana työkalut vahvistuivat ja paranivat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606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Kauppaa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Kauppa Itämeren piirissä, vilkastui viikinkiajalla</a:t>
            </a:r>
          </a:p>
          <a:p>
            <a:r>
              <a:rPr lang="fi-FI" sz="2800" dirty="0" smtClean="0"/>
              <a:t>Metallia tuotiin, samoin roomalaisajalla ylellisyystuotteita (laseja, koruja)</a:t>
            </a:r>
          </a:p>
          <a:p>
            <a:r>
              <a:rPr lang="fi-FI" sz="2800" dirty="0" smtClean="0"/>
              <a:t>Vaihtokauppaa</a:t>
            </a:r>
          </a:p>
          <a:p>
            <a:r>
              <a:rPr lang="fi-FI" sz="2800" dirty="0" smtClean="0"/>
              <a:t>Yhteisöissä näkyi eriarvoisuutta, </a:t>
            </a:r>
            <a:r>
              <a:rPr lang="fi-FI" sz="2800" dirty="0" err="1" smtClean="0"/>
              <a:t>esim.hautalöydöissä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1319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58" y="0"/>
            <a:ext cx="9890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TM03090434[[fn=Puutyyppi]]</Template>
  <TotalTime>208</TotalTime>
  <Words>133</Words>
  <Application>Microsoft Office PowerPoint</Application>
  <PresentationFormat>Laajakuva</PresentationFormat>
  <Paragraphs>30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Rockwell</vt:lpstr>
      <vt:lpstr>Rockwell Condensed</vt:lpstr>
      <vt:lpstr>Wingdings</vt:lpstr>
      <vt:lpstr>Puutyyppi</vt:lpstr>
      <vt:lpstr>Suomalaisuuden kulttuuritaustaa</vt:lpstr>
      <vt:lpstr>PowerPoint-esitys</vt:lpstr>
      <vt:lpstr>PowerPoint-esitys</vt:lpstr>
      <vt:lpstr>Suomalaisuudesta</vt:lpstr>
      <vt:lpstr>PowerPoint-esitys</vt:lpstr>
      <vt:lpstr>PowerPoint-esitys</vt:lpstr>
      <vt:lpstr>Elinkeinot ja asuminen</vt:lpstr>
      <vt:lpstr>Kauppaa</vt:lpstr>
      <vt:lpstr>PowerPoint-esitys</vt:lpstr>
      <vt:lpstr>Uskonto</vt:lpstr>
      <vt:lpstr>Puolustus</vt:lpstr>
      <vt:lpstr>Videoita</vt:lpstr>
    </vt:vector>
  </TitlesOfParts>
  <Company>Kouvola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Suomalaisuuden kulttuuritaustaa</dc:title>
  <dc:creator>Helenius Niki</dc:creator>
  <cp:lastModifiedBy>Helenius Niki</cp:lastModifiedBy>
  <cp:revision>6</cp:revision>
  <dcterms:created xsi:type="dcterms:W3CDTF">2017-10-18T06:11:12Z</dcterms:created>
  <dcterms:modified xsi:type="dcterms:W3CDTF">2018-04-18T13:58:12Z</dcterms:modified>
</cp:coreProperties>
</file>