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5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5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9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51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1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7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66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47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8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7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D232-4195-4D76-BED6-0CA6AAB811E0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02C7D-C9F0-4B9F-B273-29259482C110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5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734568-3A3B-D890-4845-F7DD3CA49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HI5 kuva/karttatehtävä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9B9B92C-39DF-11CC-D53E-2E66EAAB4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36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3866CD6-C312-D20C-0212-0839676D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1800" b="1" dirty="0"/>
              <a:t>Vertaile kuvia</a:t>
            </a:r>
            <a:br>
              <a:rPr lang="fi-FI" sz="1600" dirty="0"/>
            </a:br>
            <a:r>
              <a:rPr lang="fi-FI" sz="1600" dirty="0"/>
              <a:t>1) </a:t>
            </a:r>
            <a:r>
              <a:rPr lang="fi-FI" sz="1600" b="1" i="0" u="none" strike="noStrike" dirty="0">
                <a:solidFill>
                  <a:srgbClr val="313132"/>
                </a:solidFill>
                <a:effectLst/>
              </a:rPr>
              <a:t>Millä eri tavoin kuvissa kuvataan suomalaisten kääntymistä kristinuskoon?</a:t>
            </a:r>
            <a:br>
              <a:rPr lang="fi-FI" sz="1600" b="1" i="0" u="none" strike="noStrike" dirty="0">
                <a:solidFill>
                  <a:srgbClr val="313132"/>
                </a:solidFill>
                <a:effectLst/>
              </a:rPr>
            </a:br>
            <a:r>
              <a:rPr lang="fi-FI" sz="1600" b="1" i="0" u="none" strike="noStrike" dirty="0">
                <a:solidFill>
                  <a:srgbClr val="313132"/>
                </a:solidFill>
                <a:effectLst/>
              </a:rPr>
              <a:t>2) Pohdi kuvien merkitystä historiallisina lähteinä. </a:t>
            </a:r>
            <a:br>
              <a:rPr lang="fi-FI" sz="1600" b="1" dirty="0">
                <a:solidFill>
                  <a:srgbClr val="313132"/>
                </a:solidFill>
              </a:rPr>
            </a:br>
            <a:r>
              <a:rPr lang="fi-FI" sz="1600" b="1" dirty="0">
                <a:solidFill>
                  <a:srgbClr val="313132"/>
                </a:solidFill>
              </a:rPr>
              <a:t>3) </a:t>
            </a:r>
            <a:r>
              <a:rPr lang="fi-FI" sz="1600" b="1" i="0" u="none" strike="noStrike" dirty="0">
                <a:solidFill>
                  <a:srgbClr val="313132"/>
                </a:solidFill>
                <a:effectLst/>
              </a:rPr>
              <a:t>Miten kristinusko levisi ja vakiintui Suomen alueella?</a:t>
            </a:r>
            <a:br>
              <a:rPr lang="fi-FI" b="1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</a:br>
            <a:br>
              <a:rPr lang="fi-FI" b="1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</a:br>
            <a:br>
              <a:rPr lang="fi-FI" b="1" i="0" u="none" strike="noStrike" dirty="0">
                <a:solidFill>
                  <a:srgbClr val="313132"/>
                </a:solidFill>
                <a:effectLst/>
                <a:latin typeface="Source Sans Pro" panose="020B0503030403020204" pitchFamily="34" charset="0"/>
              </a:rPr>
            </a:b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315D829-E573-83EB-1A31-E3CC69776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Robert Wilhelm Ekman:</a:t>
            </a:r>
            <a:r>
              <a:rPr lang="fi-FI" b="0" i="1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Piispa Henrik kastaa ensimmäisiä suomalaisia Kupittaan lähteellä</a:t>
            </a:r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(1849–1854</a:t>
            </a:r>
            <a:endParaRPr lang="fi-FI" dirty="0"/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7EED9D7B-52C7-4252-44ED-412FC5D71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98670" y="2821492"/>
            <a:ext cx="2654369" cy="4068000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826A2C18-D7EF-24F8-22E7-744BD577E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Olaus Magnuksen kirjasta </a:t>
            </a:r>
            <a:r>
              <a:rPr lang="fi-FI" b="0" i="1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Pohjoisten kansojen historia: Suomea koskevat kuvaukset</a:t>
            </a:r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(1555). </a:t>
            </a:r>
            <a:r>
              <a:rPr lang="fi-FI" sz="1900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Kuva kertoo epäjumalien palvonnasta pohjoisten kansojen keskuudessa.</a:t>
            </a:r>
            <a:endParaRPr lang="fi-FI" sz="1900" dirty="0"/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CE172983-C72D-9EA1-97F3-7613C5C9D1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83592" y="3139391"/>
            <a:ext cx="5928002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3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64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80" name="Picture 66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68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70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72">
            <a:extLst>
              <a:ext uri="{FF2B5EF4-FFF2-40B4-BE49-F238E27FC236}">
                <a16:creationId xmlns:a16="http://schemas.microsoft.com/office/drawing/2014/main" id="{F172B0D7-6709-466E-A145-AEA4267F2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74">
            <a:extLst>
              <a:ext uri="{FF2B5EF4-FFF2-40B4-BE49-F238E27FC236}">
                <a16:creationId xmlns:a16="http://schemas.microsoft.com/office/drawing/2014/main" id="{05FF7151-9DEA-4E5B-9294-2D36AAD33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D1B7BB18-D322-A2F8-438E-E13AEE33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474970"/>
            <a:ext cx="5611923" cy="3152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/>
              <a:t>Tutki karttaa Ruotsin valloitukset suurvalta-aikana. Ovatko seuraavat väitteet oikein vai väärin? Perustele vastauksesi.</a:t>
            </a:r>
            <a:br>
              <a:rPr lang="en-US" sz="1500"/>
            </a:br>
            <a:br>
              <a:rPr lang="en-US" sz="1500"/>
            </a:br>
            <a:r>
              <a:rPr lang="en-US" sz="1500"/>
              <a:t>1. Ruotsi oli merkittävä suurvalta Itämeren piirissä jo 1500-luvun puolivälissä.</a:t>
            </a:r>
            <a:br>
              <a:rPr lang="en-US" sz="1500"/>
            </a:br>
            <a:br>
              <a:rPr lang="en-US" sz="1500"/>
            </a:br>
            <a:r>
              <a:rPr lang="en-US" sz="1500"/>
              <a:t>2. Täyssinän rauha merkitsi isoa aluelaajennusta valtakunnan pohjoisosassa.</a:t>
            </a:r>
            <a:br>
              <a:rPr lang="en-US" sz="1500"/>
            </a:br>
            <a:br>
              <a:rPr lang="en-US" sz="1500"/>
            </a:br>
            <a:r>
              <a:rPr lang="en-US" sz="1500"/>
              <a:t>3. Suomen itärajalla tapahtui aluelaajennuksia Altmarkin välirauhan jälkeen.</a:t>
            </a:r>
            <a:br>
              <a:rPr lang="en-US" sz="1500"/>
            </a:br>
            <a:br>
              <a:rPr lang="en-US" sz="1500"/>
            </a:br>
            <a:r>
              <a:rPr lang="en-US" sz="1500"/>
              <a:t>4. Ruotsiin liitettiin eniten uusia alueita 1640-luvulla.</a:t>
            </a:r>
            <a:endParaRPr lang="en-US" sz="1500" dirty="0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CC47FF8B-8C6B-66B7-D6DF-DE92A5E04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8993" y="805583"/>
            <a:ext cx="3390704" cy="466076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F735B68-7B50-4B28-B680-79A194AFD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D6540B-669D-4156-A31F-C1697D3E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7077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a">
  <a:themeElements>
    <a:clrScheme name="Gal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TM10001114[[fn=Galleria]]</Template>
  <TotalTime>28</TotalTime>
  <Words>140</Words>
  <Application>Microsoft Office PowerPoint</Application>
  <PresentationFormat>Laajakuva</PresentationFormat>
  <Paragraphs>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Source Sans Pro</vt:lpstr>
      <vt:lpstr>Galleria</vt:lpstr>
      <vt:lpstr>HI5 kuva/karttatehtävä</vt:lpstr>
      <vt:lpstr>Vertaile kuvia 1) Millä eri tavoin kuvissa kuvataan suomalaisten kääntymistä kristinuskoon? 2) Pohdi kuvien merkitystä historiallisina lähteinä.  3) Miten kristinusko levisi ja vakiintui Suomen alueella?   </vt:lpstr>
      <vt:lpstr>Tutki karttaa Ruotsin valloitukset suurvalta-aikana. Ovatko seuraavat väitteet oikein vai väärin? Perustele vastauksesi.  1. Ruotsi oli merkittävä suurvalta Itämeren piirissä jo 1500-luvun puolivälissä.  2. Täyssinän rauha merkitsi isoa aluelaajennusta valtakunnan pohjoisosassa.  3. Suomen itärajalla tapahtui aluelaajennuksia Altmarkin välirauhan jälkeen.  4. Ruotsiin liitettiin eniten uusia alueita 1640-luvulla.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HI5 kuva/karttatehtävä</dc:title>
  <dc:creator>Helenius Niki</dc:creator>
  <cp:lastModifiedBy>Helenius Niki</cp:lastModifiedBy>
  <cp:revision>1</cp:revision>
  <dcterms:created xsi:type="dcterms:W3CDTF">2024-01-30T07:23:26Z</dcterms:created>
  <dcterms:modified xsi:type="dcterms:W3CDTF">2024-01-30T07:51:51Z</dcterms:modified>
</cp:coreProperties>
</file>