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CEE5F-4FAE-46CD-9760-1930E10A83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A00B50-2E08-4636-8760-2A7FC8EF97F0}">
      <dgm:prSet/>
      <dgm:spPr/>
      <dgm:t>
        <a:bodyPr/>
        <a:lstStyle/>
        <a:p>
          <a:r>
            <a:rPr lang="fi-FI" b="0" i="0"/>
            <a:t>Katso video ”Lehdistö nosti ja kaatoi Lapuan liikkeen”. Vastaa kysymyksiin.</a:t>
          </a:r>
          <a:endParaRPr lang="en-US"/>
        </a:p>
      </dgm:t>
    </dgm:pt>
    <dgm:pt modelId="{E6052C51-D650-41E4-A7AE-E63F4BEE187D}" type="parTrans" cxnId="{2E4B5D4B-79B7-4F17-85E3-A9883AB47C59}">
      <dgm:prSet/>
      <dgm:spPr/>
      <dgm:t>
        <a:bodyPr/>
        <a:lstStyle/>
        <a:p>
          <a:endParaRPr lang="en-US"/>
        </a:p>
      </dgm:t>
    </dgm:pt>
    <dgm:pt modelId="{43780037-02DC-4F4C-BDC7-DD489EC9AB9F}" type="sibTrans" cxnId="{2E4B5D4B-79B7-4F17-85E3-A9883AB47C59}">
      <dgm:prSet/>
      <dgm:spPr/>
      <dgm:t>
        <a:bodyPr/>
        <a:lstStyle/>
        <a:p>
          <a:endParaRPr lang="en-US"/>
        </a:p>
      </dgm:t>
    </dgm:pt>
    <dgm:pt modelId="{5233D9C4-1246-4304-AAC3-7294D49B91F5}">
      <dgm:prSet/>
      <dgm:spPr/>
      <dgm:t>
        <a:bodyPr/>
        <a:lstStyle/>
        <a:p>
          <a:r>
            <a:rPr lang="fi-FI" b="1" i="0"/>
            <a:t>a)</a:t>
          </a:r>
          <a:r>
            <a:rPr lang="fi-FI" b="0" i="0"/>
            <a:t> Miksi lapuanliike nousi ja sai kannatusta?</a:t>
          </a:r>
          <a:endParaRPr lang="en-US"/>
        </a:p>
      </dgm:t>
    </dgm:pt>
    <dgm:pt modelId="{9FCDA936-D601-413E-877E-B3F5AF45C9AF}" type="parTrans" cxnId="{A3BCE17C-8486-464C-AB16-E69B08F00783}">
      <dgm:prSet/>
      <dgm:spPr/>
      <dgm:t>
        <a:bodyPr/>
        <a:lstStyle/>
        <a:p>
          <a:endParaRPr lang="en-US"/>
        </a:p>
      </dgm:t>
    </dgm:pt>
    <dgm:pt modelId="{A2BDBE23-99F3-4E93-8136-215C76B7DC7E}" type="sibTrans" cxnId="{A3BCE17C-8486-464C-AB16-E69B08F00783}">
      <dgm:prSet/>
      <dgm:spPr/>
      <dgm:t>
        <a:bodyPr/>
        <a:lstStyle/>
        <a:p>
          <a:endParaRPr lang="en-US"/>
        </a:p>
      </dgm:t>
    </dgm:pt>
    <dgm:pt modelId="{CE715CAA-5D3C-4075-B16B-32D6A175099A}">
      <dgm:prSet/>
      <dgm:spPr/>
      <dgm:t>
        <a:bodyPr/>
        <a:lstStyle/>
        <a:p>
          <a:r>
            <a:rPr lang="fi-FI" b="1" i="0"/>
            <a:t>b)</a:t>
          </a:r>
          <a:r>
            <a:rPr lang="fi-FI" b="0" i="0"/>
            <a:t> Millaista toimintaa liike harjoitti?</a:t>
          </a:r>
          <a:endParaRPr lang="en-US"/>
        </a:p>
      </dgm:t>
    </dgm:pt>
    <dgm:pt modelId="{AD25DF66-D502-40E0-8220-051846C41E38}" type="parTrans" cxnId="{236D7377-C70B-47C3-A1B6-F89426B1CF67}">
      <dgm:prSet/>
      <dgm:spPr/>
      <dgm:t>
        <a:bodyPr/>
        <a:lstStyle/>
        <a:p>
          <a:endParaRPr lang="en-US"/>
        </a:p>
      </dgm:t>
    </dgm:pt>
    <dgm:pt modelId="{6049936F-07B3-4C85-9C57-513483446E04}" type="sibTrans" cxnId="{236D7377-C70B-47C3-A1B6-F89426B1CF67}">
      <dgm:prSet/>
      <dgm:spPr/>
      <dgm:t>
        <a:bodyPr/>
        <a:lstStyle/>
        <a:p>
          <a:endParaRPr lang="en-US"/>
        </a:p>
      </dgm:t>
    </dgm:pt>
    <dgm:pt modelId="{733D7C06-F889-45E9-B65D-EBF73520B312}">
      <dgm:prSet/>
      <dgm:spPr/>
      <dgm:t>
        <a:bodyPr/>
        <a:lstStyle/>
        <a:p>
          <a:r>
            <a:rPr lang="fi-FI" b="1" i="0"/>
            <a:t>c)</a:t>
          </a:r>
          <a:r>
            <a:rPr lang="fi-FI" b="0" i="0"/>
            <a:t> Miksi liikkeen kannatus romahti?</a:t>
          </a:r>
          <a:endParaRPr lang="en-US"/>
        </a:p>
      </dgm:t>
    </dgm:pt>
    <dgm:pt modelId="{882F0022-F376-4F79-B01F-CCDD87741CD9}" type="parTrans" cxnId="{C613C53C-4E33-4049-B328-A32E21082CB1}">
      <dgm:prSet/>
      <dgm:spPr/>
      <dgm:t>
        <a:bodyPr/>
        <a:lstStyle/>
        <a:p>
          <a:endParaRPr lang="en-US"/>
        </a:p>
      </dgm:t>
    </dgm:pt>
    <dgm:pt modelId="{C8DA196E-E5EB-4E04-A2FC-81DB2AFEB65B}" type="sibTrans" cxnId="{C613C53C-4E33-4049-B328-A32E21082CB1}">
      <dgm:prSet/>
      <dgm:spPr/>
      <dgm:t>
        <a:bodyPr/>
        <a:lstStyle/>
        <a:p>
          <a:endParaRPr lang="en-US"/>
        </a:p>
      </dgm:t>
    </dgm:pt>
    <dgm:pt modelId="{54B88E91-13E6-4445-9B87-D82B7479CF8D}" type="pres">
      <dgm:prSet presAssocID="{A7DCEE5F-4FAE-46CD-9760-1930E10A83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76D411-3C86-47C9-9D5B-D2465B3AB687}" type="pres">
      <dgm:prSet presAssocID="{30A00B50-2E08-4636-8760-2A7FC8EF97F0}" presName="hierRoot1" presStyleCnt="0"/>
      <dgm:spPr/>
    </dgm:pt>
    <dgm:pt modelId="{F6D3102F-DC2C-44C7-91EC-817FE6EFC15F}" type="pres">
      <dgm:prSet presAssocID="{30A00B50-2E08-4636-8760-2A7FC8EF97F0}" presName="composite" presStyleCnt="0"/>
      <dgm:spPr/>
    </dgm:pt>
    <dgm:pt modelId="{790FB12A-0E42-41ED-8EDE-2127D487774F}" type="pres">
      <dgm:prSet presAssocID="{30A00B50-2E08-4636-8760-2A7FC8EF97F0}" presName="background" presStyleLbl="node0" presStyleIdx="0" presStyleCnt="4"/>
      <dgm:spPr/>
    </dgm:pt>
    <dgm:pt modelId="{2C8D8170-38EB-4E59-9EE0-D952F597931A}" type="pres">
      <dgm:prSet presAssocID="{30A00B50-2E08-4636-8760-2A7FC8EF97F0}" presName="text" presStyleLbl="fgAcc0" presStyleIdx="0" presStyleCnt="4">
        <dgm:presLayoutVars>
          <dgm:chPref val="3"/>
        </dgm:presLayoutVars>
      </dgm:prSet>
      <dgm:spPr/>
    </dgm:pt>
    <dgm:pt modelId="{6AB0CEE2-E4C8-478A-9DF9-F19F1A4E5913}" type="pres">
      <dgm:prSet presAssocID="{30A00B50-2E08-4636-8760-2A7FC8EF97F0}" presName="hierChild2" presStyleCnt="0"/>
      <dgm:spPr/>
    </dgm:pt>
    <dgm:pt modelId="{C606C318-DB40-48B3-AD52-2623059D3D02}" type="pres">
      <dgm:prSet presAssocID="{5233D9C4-1246-4304-AAC3-7294D49B91F5}" presName="hierRoot1" presStyleCnt="0"/>
      <dgm:spPr/>
    </dgm:pt>
    <dgm:pt modelId="{A7000591-3689-496C-AFBB-F7E3C6B488C0}" type="pres">
      <dgm:prSet presAssocID="{5233D9C4-1246-4304-AAC3-7294D49B91F5}" presName="composite" presStyleCnt="0"/>
      <dgm:spPr/>
    </dgm:pt>
    <dgm:pt modelId="{4F30D748-A8CB-4B94-B823-10E3DB4A22E7}" type="pres">
      <dgm:prSet presAssocID="{5233D9C4-1246-4304-AAC3-7294D49B91F5}" presName="background" presStyleLbl="node0" presStyleIdx="1" presStyleCnt="4"/>
      <dgm:spPr/>
    </dgm:pt>
    <dgm:pt modelId="{4C9112ED-E662-4A92-AB0B-1844A4A9A7C1}" type="pres">
      <dgm:prSet presAssocID="{5233D9C4-1246-4304-AAC3-7294D49B91F5}" presName="text" presStyleLbl="fgAcc0" presStyleIdx="1" presStyleCnt="4">
        <dgm:presLayoutVars>
          <dgm:chPref val="3"/>
        </dgm:presLayoutVars>
      </dgm:prSet>
      <dgm:spPr/>
    </dgm:pt>
    <dgm:pt modelId="{6E0143CD-6C48-4B58-B5E8-C1FBBFA11FF9}" type="pres">
      <dgm:prSet presAssocID="{5233D9C4-1246-4304-AAC3-7294D49B91F5}" presName="hierChild2" presStyleCnt="0"/>
      <dgm:spPr/>
    </dgm:pt>
    <dgm:pt modelId="{C9A190E6-2038-40E0-9B0C-978F17764A4C}" type="pres">
      <dgm:prSet presAssocID="{CE715CAA-5D3C-4075-B16B-32D6A175099A}" presName="hierRoot1" presStyleCnt="0"/>
      <dgm:spPr/>
    </dgm:pt>
    <dgm:pt modelId="{2B084420-206A-407D-ABBB-69F39CA68294}" type="pres">
      <dgm:prSet presAssocID="{CE715CAA-5D3C-4075-B16B-32D6A175099A}" presName="composite" presStyleCnt="0"/>
      <dgm:spPr/>
    </dgm:pt>
    <dgm:pt modelId="{A85939C7-C69B-4986-AB85-69A85DE79323}" type="pres">
      <dgm:prSet presAssocID="{CE715CAA-5D3C-4075-B16B-32D6A175099A}" presName="background" presStyleLbl="node0" presStyleIdx="2" presStyleCnt="4"/>
      <dgm:spPr/>
    </dgm:pt>
    <dgm:pt modelId="{CBDE80F0-7491-47F9-AC7C-984194BE931C}" type="pres">
      <dgm:prSet presAssocID="{CE715CAA-5D3C-4075-B16B-32D6A175099A}" presName="text" presStyleLbl="fgAcc0" presStyleIdx="2" presStyleCnt="4">
        <dgm:presLayoutVars>
          <dgm:chPref val="3"/>
        </dgm:presLayoutVars>
      </dgm:prSet>
      <dgm:spPr/>
    </dgm:pt>
    <dgm:pt modelId="{7D6D62CB-6EEC-490D-BEE4-A5C35840A401}" type="pres">
      <dgm:prSet presAssocID="{CE715CAA-5D3C-4075-B16B-32D6A175099A}" presName="hierChild2" presStyleCnt="0"/>
      <dgm:spPr/>
    </dgm:pt>
    <dgm:pt modelId="{0C859B98-5A26-4AFE-9467-8D30B679D198}" type="pres">
      <dgm:prSet presAssocID="{733D7C06-F889-45E9-B65D-EBF73520B312}" presName="hierRoot1" presStyleCnt="0"/>
      <dgm:spPr/>
    </dgm:pt>
    <dgm:pt modelId="{D27E8F38-27BF-4945-A951-BE98B39E6D4C}" type="pres">
      <dgm:prSet presAssocID="{733D7C06-F889-45E9-B65D-EBF73520B312}" presName="composite" presStyleCnt="0"/>
      <dgm:spPr/>
    </dgm:pt>
    <dgm:pt modelId="{9890CF43-8381-48DA-9F9C-F184E2DAB8DC}" type="pres">
      <dgm:prSet presAssocID="{733D7C06-F889-45E9-B65D-EBF73520B312}" presName="background" presStyleLbl="node0" presStyleIdx="3" presStyleCnt="4"/>
      <dgm:spPr/>
    </dgm:pt>
    <dgm:pt modelId="{089750E3-1937-44D3-A5F2-E8192F9A876B}" type="pres">
      <dgm:prSet presAssocID="{733D7C06-F889-45E9-B65D-EBF73520B312}" presName="text" presStyleLbl="fgAcc0" presStyleIdx="3" presStyleCnt="4">
        <dgm:presLayoutVars>
          <dgm:chPref val="3"/>
        </dgm:presLayoutVars>
      </dgm:prSet>
      <dgm:spPr/>
    </dgm:pt>
    <dgm:pt modelId="{45C99607-9848-40A0-8F07-5A4B2568F1BE}" type="pres">
      <dgm:prSet presAssocID="{733D7C06-F889-45E9-B65D-EBF73520B312}" presName="hierChild2" presStyleCnt="0"/>
      <dgm:spPr/>
    </dgm:pt>
  </dgm:ptLst>
  <dgm:cxnLst>
    <dgm:cxn modelId="{09710210-5442-4005-BFAC-347A799209BB}" type="presOf" srcId="{30A00B50-2E08-4636-8760-2A7FC8EF97F0}" destId="{2C8D8170-38EB-4E59-9EE0-D952F597931A}" srcOrd="0" destOrd="0" presId="urn:microsoft.com/office/officeart/2005/8/layout/hierarchy1"/>
    <dgm:cxn modelId="{C613C53C-4E33-4049-B328-A32E21082CB1}" srcId="{A7DCEE5F-4FAE-46CD-9760-1930E10A83E2}" destId="{733D7C06-F889-45E9-B65D-EBF73520B312}" srcOrd="3" destOrd="0" parTransId="{882F0022-F376-4F79-B01F-CCDD87741CD9}" sibTransId="{C8DA196E-E5EB-4E04-A2FC-81DB2AFEB65B}"/>
    <dgm:cxn modelId="{1BC71A3D-DFC8-4EAD-9850-3CCD139AF062}" type="presOf" srcId="{A7DCEE5F-4FAE-46CD-9760-1930E10A83E2}" destId="{54B88E91-13E6-4445-9B87-D82B7479CF8D}" srcOrd="0" destOrd="0" presId="urn:microsoft.com/office/officeart/2005/8/layout/hierarchy1"/>
    <dgm:cxn modelId="{2E4B5D4B-79B7-4F17-85E3-A9883AB47C59}" srcId="{A7DCEE5F-4FAE-46CD-9760-1930E10A83E2}" destId="{30A00B50-2E08-4636-8760-2A7FC8EF97F0}" srcOrd="0" destOrd="0" parTransId="{E6052C51-D650-41E4-A7AE-E63F4BEE187D}" sibTransId="{43780037-02DC-4F4C-BDC7-DD489EC9AB9F}"/>
    <dgm:cxn modelId="{236D7377-C70B-47C3-A1B6-F89426B1CF67}" srcId="{A7DCEE5F-4FAE-46CD-9760-1930E10A83E2}" destId="{CE715CAA-5D3C-4075-B16B-32D6A175099A}" srcOrd="2" destOrd="0" parTransId="{AD25DF66-D502-40E0-8220-051846C41E38}" sibTransId="{6049936F-07B3-4C85-9C57-513483446E04}"/>
    <dgm:cxn modelId="{A3BCE17C-8486-464C-AB16-E69B08F00783}" srcId="{A7DCEE5F-4FAE-46CD-9760-1930E10A83E2}" destId="{5233D9C4-1246-4304-AAC3-7294D49B91F5}" srcOrd="1" destOrd="0" parTransId="{9FCDA936-D601-413E-877E-B3F5AF45C9AF}" sibTransId="{A2BDBE23-99F3-4E93-8136-215C76B7DC7E}"/>
    <dgm:cxn modelId="{B2F81E85-5124-4BFC-BB40-EE2598DF1A98}" type="presOf" srcId="{733D7C06-F889-45E9-B65D-EBF73520B312}" destId="{089750E3-1937-44D3-A5F2-E8192F9A876B}" srcOrd="0" destOrd="0" presId="urn:microsoft.com/office/officeart/2005/8/layout/hierarchy1"/>
    <dgm:cxn modelId="{18DE4D8B-86CB-4DDA-890F-AB609CFE8AC0}" type="presOf" srcId="{5233D9C4-1246-4304-AAC3-7294D49B91F5}" destId="{4C9112ED-E662-4A92-AB0B-1844A4A9A7C1}" srcOrd="0" destOrd="0" presId="urn:microsoft.com/office/officeart/2005/8/layout/hierarchy1"/>
    <dgm:cxn modelId="{3E0D67FA-2A77-4045-8196-0506DFB9FCD4}" type="presOf" srcId="{CE715CAA-5D3C-4075-B16B-32D6A175099A}" destId="{CBDE80F0-7491-47F9-AC7C-984194BE931C}" srcOrd="0" destOrd="0" presId="urn:microsoft.com/office/officeart/2005/8/layout/hierarchy1"/>
    <dgm:cxn modelId="{FF7C1DAD-F3C2-424C-92D6-BDBE13C23C8E}" type="presParOf" srcId="{54B88E91-13E6-4445-9B87-D82B7479CF8D}" destId="{A176D411-3C86-47C9-9D5B-D2465B3AB687}" srcOrd="0" destOrd="0" presId="urn:microsoft.com/office/officeart/2005/8/layout/hierarchy1"/>
    <dgm:cxn modelId="{78D4AD62-C587-4BAA-A5DB-ED813E07981E}" type="presParOf" srcId="{A176D411-3C86-47C9-9D5B-D2465B3AB687}" destId="{F6D3102F-DC2C-44C7-91EC-817FE6EFC15F}" srcOrd="0" destOrd="0" presId="urn:microsoft.com/office/officeart/2005/8/layout/hierarchy1"/>
    <dgm:cxn modelId="{2F6A6788-3BE5-48BF-9314-577432A898B2}" type="presParOf" srcId="{F6D3102F-DC2C-44C7-91EC-817FE6EFC15F}" destId="{790FB12A-0E42-41ED-8EDE-2127D487774F}" srcOrd="0" destOrd="0" presId="urn:microsoft.com/office/officeart/2005/8/layout/hierarchy1"/>
    <dgm:cxn modelId="{7F07636E-DCF9-42DF-AC9F-C639C08D14C5}" type="presParOf" srcId="{F6D3102F-DC2C-44C7-91EC-817FE6EFC15F}" destId="{2C8D8170-38EB-4E59-9EE0-D952F597931A}" srcOrd="1" destOrd="0" presId="urn:microsoft.com/office/officeart/2005/8/layout/hierarchy1"/>
    <dgm:cxn modelId="{6513746E-8065-4018-AE9B-801D20BF62CC}" type="presParOf" srcId="{A176D411-3C86-47C9-9D5B-D2465B3AB687}" destId="{6AB0CEE2-E4C8-478A-9DF9-F19F1A4E5913}" srcOrd="1" destOrd="0" presId="urn:microsoft.com/office/officeart/2005/8/layout/hierarchy1"/>
    <dgm:cxn modelId="{13DC6F5F-7369-49BF-A8C7-15191DE6152C}" type="presParOf" srcId="{54B88E91-13E6-4445-9B87-D82B7479CF8D}" destId="{C606C318-DB40-48B3-AD52-2623059D3D02}" srcOrd="1" destOrd="0" presId="urn:microsoft.com/office/officeart/2005/8/layout/hierarchy1"/>
    <dgm:cxn modelId="{BAE7C7DC-0E68-450B-8878-DCDDA65C11B2}" type="presParOf" srcId="{C606C318-DB40-48B3-AD52-2623059D3D02}" destId="{A7000591-3689-496C-AFBB-F7E3C6B488C0}" srcOrd="0" destOrd="0" presId="urn:microsoft.com/office/officeart/2005/8/layout/hierarchy1"/>
    <dgm:cxn modelId="{B3EE462C-39D3-4B25-904D-A4A82060B9B7}" type="presParOf" srcId="{A7000591-3689-496C-AFBB-F7E3C6B488C0}" destId="{4F30D748-A8CB-4B94-B823-10E3DB4A22E7}" srcOrd="0" destOrd="0" presId="urn:microsoft.com/office/officeart/2005/8/layout/hierarchy1"/>
    <dgm:cxn modelId="{B59B0058-C5E2-4574-BC03-8BCB95579780}" type="presParOf" srcId="{A7000591-3689-496C-AFBB-F7E3C6B488C0}" destId="{4C9112ED-E662-4A92-AB0B-1844A4A9A7C1}" srcOrd="1" destOrd="0" presId="urn:microsoft.com/office/officeart/2005/8/layout/hierarchy1"/>
    <dgm:cxn modelId="{47CDCE28-C6FE-4A45-9D45-D428D03535A1}" type="presParOf" srcId="{C606C318-DB40-48B3-AD52-2623059D3D02}" destId="{6E0143CD-6C48-4B58-B5E8-C1FBBFA11FF9}" srcOrd="1" destOrd="0" presId="urn:microsoft.com/office/officeart/2005/8/layout/hierarchy1"/>
    <dgm:cxn modelId="{B738727F-6F3B-4CCC-9292-DB3ECAA9DA24}" type="presParOf" srcId="{54B88E91-13E6-4445-9B87-D82B7479CF8D}" destId="{C9A190E6-2038-40E0-9B0C-978F17764A4C}" srcOrd="2" destOrd="0" presId="urn:microsoft.com/office/officeart/2005/8/layout/hierarchy1"/>
    <dgm:cxn modelId="{05BD99F4-7AE6-4564-B65A-C2F721EDA2DE}" type="presParOf" srcId="{C9A190E6-2038-40E0-9B0C-978F17764A4C}" destId="{2B084420-206A-407D-ABBB-69F39CA68294}" srcOrd="0" destOrd="0" presId="urn:microsoft.com/office/officeart/2005/8/layout/hierarchy1"/>
    <dgm:cxn modelId="{B6B98D4A-2987-4406-8A92-955D3F13D523}" type="presParOf" srcId="{2B084420-206A-407D-ABBB-69F39CA68294}" destId="{A85939C7-C69B-4986-AB85-69A85DE79323}" srcOrd="0" destOrd="0" presId="urn:microsoft.com/office/officeart/2005/8/layout/hierarchy1"/>
    <dgm:cxn modelId="{E92BC56A-3BC3-441A-9475-51694F729074}" type="presParOf" srcId="{2B084420-206A-407D-ABBB-69F39CA68294}" destId="{CBDE80F0-7491-47F9-AC7C-984194BE931C}" srcOrd="1" destOrd="0" presId="urn:microsoft.com/office/officeart/2005/8/layout/hierarchy1"/>
    <dgm:cxn modelId="{A1F4414E-77C7-4C59-875F-173C0D0FBD10}" type="presParOf" srcId="{C9A190E6-2038-40E0-9B0C-978F17764A4C}" destId="{7D6D62CB-6EEC-490D-BEE4-A5C35840A401}" srcOrd="1" destOrd="0" presId="urn:microsoft.com/office/officeart/2005/8/layout/hierarchy1"/>
    <dgm:cxn modelId="{B1480DE8-F77E-4BE4-84CE-BBBCE7B5CDBC}" type="presParOf" srcId="{54B88E91-13E6-4445-9B87-D82B7479CF8D}" destId="{0C859B98-5A26-4AFE-9467-8D30B679D198}" srcOrd="3" destOrd="0" presId="urn:microsoft.com/office/officeart/2005/8/layout/hierarchy1"/>
    <dgm:cxn modelId="{00A80871-418C-43A5-AF3F-0A8809108680}" type="presParOf" srcId="{0C859B98-5A26-4AFE-9467-8D30B679D198}" destId="{D27E8F38-27BF-4945-A951-BE98B39E6D4C}" srcOrd="0" destOrd="0" presId="urn:microsoft.com/office/officeart/2005/8/layout/hierarchy1"/>
    <dgm:cxn modelId="{122BA633-24E9-4B72-85E2-D49E04F2FCC2}" type="presParOf" srcId="{D27E8F38-27BF-4945-A951-BE98B39E6D4C}" destId="{9890CF43-8381-48DA-9F9C-F184E2DAB8DC}" srcOrd="0" destOrd="0" presId="urn:microsoft.com/office/officeart/2005/8/layout/hierarchy1"/>
    <dgm:cxn modelId="{66E09930-95B9-4055-8271-D156257B4630}" type="presParOf" srcId="{D27E8F38-27BF-4945-A951-BE98B39E6D4C}" destId="{089750E3-1937-44D3-A5F2-E8192F9A876B}" srcOrd="1" destOrd="0" presId="urn:microsoft.com/office/officeart/2005/8/layout/hierarchy1"/>
    <dgm:cxn modelId="{4DA914C6-2D1C-4DFB-B80A-7993E40E775F}" type="presParOf" srcId="{0C859B98-5A26-4AFE-9467-8D30B679D198}" destId="{45C99607-9848-40A0-8F07-5A4B2568F1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FB12A-0E42-41ED-8EDE-2127D487774F}">
      <dsp:nvSpPr>
        <dsp:cNvPr id="0" name=""/>
        <dsp:cNvSpPr/>
      </dsp:nvSpPr>
      <dsp:spPr>
        <a:xfrm>
          <a:off x="2892" y="1134051"/>
          <a:ext cx="2065160" cy="1311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D8170-38EB-4E59-9EE0-D952F597931A}">
      <dsp:nvSpPr>
        <dsp:cNvPr id="0" name=""/>
        <dsp:cNvSpPr/>
      </dsp:nvSpPr>
      <dsp:spPr>
        <a:xfrm>
          <a:off x="232354" y="1352041"/>
          <a:ext cx="2065160" cy="1311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/>
            <a:t>Katso video ”Lehdistö nosti ja kaatoi Lapuan liikkeen”. Vastaa kysymyksiin.</a:t>
          </a:r>
          <a:endParaRPr lang="en-US" sz="1600" kern="1200"/>
        </a:p>
      </dsp:txBody>
      <dsp:txXfrm>
        <a:off x="270763" y="1390450"/>
        <a:ext cx="1988342" cy="1234558"/>
      </dsp:txXfrm>
    </dsp:sp>
    <dsp:sp modelId="{4F30D748-A8CB-4B94-B823-10E3DB4A22E7}">
      <dsp:nvSpPr>
        <dsp:cNvPr id="0" name=""/>
        <dsp:cNvSpPr/>
      </dsp:nvSpPr>
      <dsp:spPr>
        <a:xfrm>
          <a:off x="2526977" y="1134051"/>
          <a:ext cx="2065160" cy="1311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112ED-E662-4A92-AB0B-1844A4A9A7C1}">
      <dsp:nvSpPr>
        <dsp:cNvPr id="0" name=""/>
        <dsp:cNvSpPr/>
      </dsp:nvSpPr>
      <dsp:spPr>
        <a:xfrm>
          <a:off x="2756439" y="1352041"/>
          <a:ext cx="2065160" cy="1311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/>
            <a:t>a)</a:t>
          </a:r>
          <a:r>
            <a:rPr lang="fi-FI" sz="1600" b="0" i="0" kern="1200"/>
            <a:t> Miksi lapuanliike nousi ja sai kannatusta?</a:t>
          </a:r>
          <a:endParaRPr lang="en-US" sz="1600" kern="1200"/>
        </a:p>
      </dsp:txBody>
      <dsp:txXfrm>
        <a:off x="2794848" y="1390450"/>
        <a:ext cx="1988342" cy="1234558"/>
      </dsp:txXfrm>
    </dsp:sp>
    <dsp:sp modelId="{A85939C7-C69B-4986-AB85-69A85DE79323}">
      <dsp:nvSpPr>
        <dsp:cNvPr id="0" name=""/>
        <dsp:cNvSpPr/>
      </dsp:nvSpPr>
      <dsp:spPr>
        <a:xfrm>
          <a:off x="5051062" y="1134051"/>
          <a:ext cx="2065160" cy="1311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E80F0-7491-47F9-AC7C-984194BE931C}">
      <dsp:nvSpPr>
        <dsp:cNvPr id="0" name=""/>
        <dsp:cNvSpPr/>
      </dsp:nvSpPr>
      <dsp:spPr>
        <a:xfrm>
          <a:off x="5280524" y="1352041"/>
          <a:ext cx="2065160" cy="1311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/>
            <a:t>b)</a:t>
          </a:r>
          <a:r>
            <a:rPr lang="fi-FI" sz="1600" b="0" i="0" kern="1200"/>
            <a:t> Millaista toimintaa liike harjoitti?</a:t>
          </a:r>
          <a:endParaRPr lang="en-US" sz="1600" kern="1200"/>
        </a:p>
      </dsp:txBody>
      <dsp:txXfrm>
        <a:off x="5318933" y="1390450"/>
        <a:ext cx="1988342" cy="1234558"/>
      </dsp:txXfrm>
    </dsp:sp>
    <dsp:sp modelId="{9890CF43-8381-48DA-9F9C-F184E2DAB8DC}">
      <dsp:nvSpPr>
        <dsp:cNvPr id="0" name=""/>
        <dsp:cNvSpPr/>
      </dsp:nvSpPr>
      <dsp:spPr>
        <a:xfrm>
          <a:off x="7575147" y="1134051"/>
          <a:ext cx="2065160" cy="1311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750E3-1937-44D3-A5F2-E8192F9A876B}">
      <dsp:nvSpPr>
        <dsp:cNvPr id="0" name=""/>
        <dsp:cNvSpPr/>
      </dsp:nvSpPr>
      <dsp:spPr>
        <a:xfrm>
          <a:off x="7804610" y="1352041"/>
          <a:ext cx="2065160" cy="1311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i="0" kern="1200"/>
            <a:t>c)</a:t>
          </a:r>
          <a:r>
            <a:rPr lang="fi-FI" sz="1600" b="0" i="0" kern="1200"/>
            <a:t> Miksi liikkeen kannatus romahti?</a:t>
          </a:r>
          <a:endParaRPr lang="en-US" sz="1600" kern="1200"/>
        </a:p>
      </dsp:txBody>
      <dsp:txXfrm>
        <a:off x="7843019" y="1390450"/>
        <a:ext cx="1988342" cy="123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02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09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8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58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1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9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941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88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5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34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6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E2C0945-9424-4DF3-A049-E0D62A315D5B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9297864-1D57-419E-8FE1-E92B7FEEE6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9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yle.fi/aihe/artikkeli/2006/09/08/talonpoikaismarssi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5BCD03-3C2C-06EC-6868-6E166A729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Erilaisia dokumentteja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E5BDF4A-CD62-FD61-DCBD-B4C1CD711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870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55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066" name="Straight Connector 1065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6C7D2C-A374-7F4F-F98D-622F713D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i="0" u="none" strike="noStrike" cap="all">
                <a:solidFill>
                  <a:srgbClr val="FFFFFF"/>
                </a:solidFill>
                <a:effectLst/>
              </a:rPr>
              <a:t>Tulkitse vuonna 1907 julkaistua vaalijulistetta.</a:t>
            </a:r>
            <a:br>
              <a:rPr lang="en-US" sz="2600" b="1" i="0" u="none" strike="noStrike" cap="all">
                <a:solidFill>
                  <a:srgbClr val="FFFFFF"/>
                </a:solidFill>
                <a:effectLst/>
              </a:rPr>
            </a:br>
            <a:r>
              <a:rPr lang="en-US" sz="2600" b="1" i="0" u="none" strike="noStrike" cap="all">
                <a:solidFill>
                  <a:srgbClr val="FFFFFF"/>
                </a:solidFill>
                <a:effectLst/>
              </a:rPr>
              <a:t>Kenelle juliste on suunnattu?</a:t>
            </a:r>
            <a:br>
              <a:rPr lang="en-US" sz="2600" b="1" i="0" u="none" strike="noStrike" cap="all">
                <a:solidFill>
                  <a:srgbClr val="FFFFFF"/>
                </a:solidFill>
                <a:effectLst/>
              </a:rPr>
            </a:br>
            <a:r>
              <a:rPr lang="en-US" sz="2600" b="1" i="0" u="none" strike="noStrike" cap="all">
                <a:solidFill>
                  <a:srgbClr val="FFFFFF"/>
                </a:solidFill>
                <a:effectLst/>
              </a:rPr>
              <a:t>Mitä vaikutuskeinoja julisteessa käytetään?</a:t>
            </a:r>
            <a:br>
              <a:rPr lang="en-US" sz="2600" b="1" i="0" u="none" strike="noStrike" cap="all">
                <a:solidFill>
                  <a:srgbClr val="FFFFFF"/>
                </a:solidFill>
                <a:effectLst/>
              </a:rPr>
            </a:br>
            <a:endParaRPr lang="en-US" sz="2600" b="1" cap="all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FA3CA8-8D9E-5DDD-49F3-B87A6DC2FF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4934" y="857675"/>
            <a:ext cx="373983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6EF21389-A1DE-4EF4-BA43-0D21F5EF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FFFEF6E-0CEE-4323-A07F-58FDA5E0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67A69A5B-FB7E-40C2-A416-68C80A10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44D330D6-5765-4B60-A01C-C0E4DE44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5D19D7-28CE-3F02-3B64-B1848B8F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br>
              <a:rPr lang="en-US" sz="1800" b="1" i="0" u="none" strike="noStrike" cap="all">
                <a:solidFill>
                  <a:srgbClr val="FFFFFF"/>
                </a:solidFill>
                <a:effectLst/>
              </a:rPr>
            </a:br>
            <a:br>
              <a:rPr lang="en-US" sz="1800" b="1" cap="all">
                <a:solidFill>
                  <a:srgbClr val="FFFFFF"/>
                </a:solidFill>
              </a:rPr>
            </a:br>
            <a:r>
              <a:rPr lang="en-US" sz="1800" b="1" cap="all">
                <a:solidFill>
                  <a:srgbClr val="FFFFFF"/>
                </a:solidFill>
              </a:rPr>
              <a:t>Tutustu sisällissodan aikaiseen lentolehtiseen. a) Kumpi sisällissodan osapuoli on lentolehtisen mielestäsi julkaissut? b)  Millä keinoilla lehtisen sanomaa yritetään vahvistaa? c) Mitä propagandalle tyypillisiä piirteitä lentolehtisessä on?</a:t>
            </a:r>
            <a:br>
              <a:rPr lang="en-US" sz="1800" b="1" i="0" u="none" strike="noStrike" cap="all">
                <a:solidFill>
                  <a:srgbClr val="FFFFFF"/>
                </a:solidFill>
                <a:effectLst/>
              </a:rPr>
            </a:br>
            <a:br>
              <a:rPr lang="en-US" sz="1800" b="1" i="0" u="none" strike="noStrike" cap="all">
                <a:solidFill>
                  <a:srgbClr val="FFFFFF"/>
                </a:solidFill>
                <a:effectLst/>
              </a:rPr>
            </a:br>
            <a:br>
              <a:rPr lang="en-US" sz="1800" b="1" i="0" u="none" strike="noStrike" cap="all">
                <a:solidFill>
                  <a:srgbClr val="FFFFFF"/>
                </a:solidFill>
                <a:effectLst/>
              </a:rPr>
            </a:br>
            <a:endParaRPr lang="en-US" sz="1800" b="1" cap="all">
              <a:solidFill>
                <a:srgbClr val="FFFFFF"/>
              </a:solidFill>
            </a:endParaRP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88B2023-6F12-E6CA-3BE0-29C0D0D5C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520" y="857675"/>
            <a:ext cx="3482803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D8C20F-BC60-3FEA-3A30-07DBA2686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cap="all">
                <a:solidFill>
                  <a:srgbClr val="FFFFFF"/>
                </a:solidFill>
              </a:rPr>
              <a:t>Ohessa on kokoomusta lähellä olleen pilalehti Tuulispään vaalipiirros 1920-luvulta. Millaisena kuva esittää kommunismin vaaran?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C8A574D-200A-0DEE-372E-B75AC792A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244045"/>
            <a:ext cx="6045576" cy="43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2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DF40E2-BEEF-8337-E5EE-4522FE11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fi-FI" sz="3100">
                <a:hlinkClick r:id="rId2"/>
              </a:rPr>
              <a:t>https://yle.fi/aihe/artikkeli/2006/09/08/talonpoikaismarssi</a:t>
            </a:r>
            <a:r>
              <a:rPr lang="fi-FI" sz="3100"/>
              <a:t> </a:t>
            </a:r>
            <a:br>
              <a:rPr lang="fi-FI" sz="3100"/>
            </a:br>
            <a:endParaRPr lang="fi-FI" sz="3100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0EC4553A-93F9-B65B-8170-FA77EF1E6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322016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378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343941-9D2F-6511-9CA1-2D0591EE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cap="all">
                <a:solidFill>
                  <a:srgbClr val="FFFFFF"/>
                </a:solidFill>
              </a:rPr>
              <a:t>”Minun sotani on tietysti erillissotaa...” toteaa Mannerheim englantilaisen David Low’n pilapiirroksessa syksyltä 1941. Mikä on piirroksen sanoma?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D67320-3EB0-A0A2-4327-50CB2943D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16" b="3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5084"/>
      </p:ext>
    </p:extLst>
  </p:cSld>
  <p:clrMapOvr>
    <a:masterClrMapping/>
  </p:clrMapOvr>
</p:sld>
</file>

<file path=ppt/theme/theme1.xml><?xml version="1.0" encoding="utf-8"?>
<a:theme xmlns:a="http://schemas.openxmlformats.org/drawingml/2006/main" name="Perusta">
  <a:themeElements>
    <a:clrScheme name="Perust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erust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erust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TM03457444[[fn=Perusta]]</Template>
  <TotalTime>46</TotalTime>
  <Words>146</Words>
  <Application>Microsoft Office PowerPoint</Application>
  <PresentationFormat>Laajakuva</PresentationFormat>
  <Paragraphs>10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Corbel</vt:lpstr>
      <vt:lpstr>Perusta</vt:lpstr>
      <vt:lpstr>Erilaisia dokumentteja</vt:lpstr>
      <vt:lpstr>Tulkitse vuonna 1907 julkaistua vaalijulistetta. Kenelle juliste on suunnattu? Mitä vaikutuskeinoja julisteessa käytetään? </vt:lpstr>
      <vt:lpstr>  Tutustu sisällissodan aikaiseen lentolehtiseen. a) Kumpi sisällissodan osapuoli on lentolehtisen mielestäsi julkaissut? b)  Millä keinoilla lehtisen sanomaa yritetään vahvistaa? c) Mitä propagandalle tyypillisiä piirteitä lentolehtisessä on?   </vt:lpstr>
      <vt:lpstr>Ohessa on kokoomusta lähellä olleen pilalehti Tuulispään vaalipiirros 1920-luvulta. Millaisena kuva esittää kommunismin vaaran?</vt:lpstr>
      <vt:lpstr>https://yle.fi/aihe/artikkeli/2006/09/08/talonpoikaismarssi  </vt:lpstr>
      <vt:lpstr>”Minun sotani on tietysti erillissotaa...” toteaa Mannerheim englantilaisen David Low’n pilapiirroksessa syksyltä 1941. Mikä on piirroksen sanoma?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Erilaisia dokumentteja</dc:title>
  <dc:creator>Helenius Niki</dc:creator>
  <cp:lastModifiedBy>Helenius Niki</cp:lastModifiedBy>
  <cp:revision>1</cp:revision>
  <dcterms:created xsi:type="dcterms:W3CDTF">2024-01-29T18:23:55Z</dcterms:created>
  <dcterms:modified xsi:type="dcterms:W3CDTF">2024-01-29T19:10:23Z</dcterms:modified>
</cp:coreProperties>
</file>