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4660"/>
  </p:normalViewPr>
  <p:slideViewPr>
    <p:cSldViewPr>
      <p:cViewPr varScale="1">
        <p:scale>
          <a:sx n="62" d="100"/>
          <a:sy n="62" d="100"/>
        </p:scale>
        <p:origin x="12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1576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13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53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44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2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50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73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99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28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86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4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77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9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63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06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03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698372F-2C46-4245-A7C4-24FED5D5F912}" type="datetimeFigureOut">
              <a:rPr lang="fi-FI" smtClean="0"/>
              <a:pPr>
                <a:defRPr/>
              </a:pPr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169BD04-89F7-4B53-B77A-5069AAEF5DA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5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ihe/abitreenit/histori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tsikko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i-FI" sz="5400"/>
              <a:t>Historia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0" y="3871913"/>
            <a:ext cx="6642100" cy="17430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fi-FI">
                <a:solidFill>
                  <a:srgbClr val="898989"/>
                </a:solidFill>
              </a:rPr>
              <a:t>Yo-koe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/>
              <a:t>Kokeessa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i-FI" sz="3000" dirty="0"/>
              <a:t>Käy koe huolella läpi ennen vastaamista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3000" dirty="0"/>
              <a:t>Valitse alkuun pari selkeää tehtävää jotka osaat hyvin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3000" dirty="0"/>
              <a:t>Älä pelkää dokumenttitehtäviä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3000" dirty="0"/>
              <a:t>Hahmottele vastaus ennen kirjoittamista ja määrittele käsitteet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3000" dirty="0"/>
              <a:t>Älä takerru yksityiskohtiin, jos et heti muista jotakin asiaa, se on pieni osa vastausta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3000" dirty="0"/>
              <a:t>Vastaa kysyttyyn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3000" dirty="0"/>
              <a:t>Käytä reilusti aikaa – älä kiirehdi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i-FI" sz="3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Uudessa kokeessa voi olla videotehtävä</a:t>
            </a:r>
          </a:p>
          <a:p>
            <a:r>
              <a:rPr lang="fi-FI" dirty="0"/>
              <a:t>Lue kysymys ennen katselua (voit katsoa monta kertaa)</a:t>
            </a:r>
          </a:p>
          <a:p>
            <a:r>
              <a:rPr lang="fi-FI" dirty="0"/>
              <a:t>Kerää suttupaperille kysyttyjä asioita –vastauksessa yhdistele niitä kysyttyyn asiaan, älä vain luettele</a:t>
            </a:r>
          </a:p>
          <a:p>
            <a:r>
              <a:rPr lang="fi-FI" dirty="0"/>
              <a:t>Materiaalia pitää mahdollisesti verrata muihin lähteisiin.</a:t>
            </a:r>
          </a:p>
          <a:p>
            <a:r>
              <a:rPr lang="fi-FI" dirty="0"/>
              <a:t>Lähdekritiikki myös tässä.</a:t>
            </a:r>
          </a:p>
        </p:txBody>
      </p:sp>
    </p:spTree>
    <p:extLst>
      <p:ext uri="{BB962C8B-B14F-4D97-AF65-F5344CB8AC3E}">
        <p14:creationId xmlns:p14="http://schemas.microsoft.com/office/powerpoint/2010/main" val="4401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04667" cy="1981200"/>
          </a:xfrm>
        </p:spPr>
        <p:txBody>
          <a:bodyPr/>
          <a:lstStyle/>
          <a:p>
            <a:r>
              <a:rPr lang="fi-FI" dirty="0"/>
              <a:t>Dokumenttitehtävät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988837"/>
            <a:ext cx="7704859" cy="4608515"/>
          </a:xfrm>
        </p:spPr>
        <p:txBody>
          <a:bodyPr/>
          <a:lstStyle/>
          <a:p>
            <a:r>
              <a:rPr lang="fi-FI" dirty="0"/>
              <a:t>Sähköisessä kokeessa helpottaa kun osaat jakaa ruudun kahtia</a:t>
            </a:r>
          </a:p>
          <a:p>
            <a:r>
              <a:rPr lang="fi-FI" dirty="0"/>
              <a:t>Kysy asiaa TT-opettajalta Jonne Kaupilta, hänellä esim. niksinurkka maanantaisin, jossa saa opastusta</a:t>
            </a:r>
          </a:p>
          <a:p>
            <a:r>
              <a:rPr lang="fi-FI" dirty="0"/>
              <a:t>Abi-infon lisäksi järjestetään sähköisen kokeen harjoitus to 13.9.</a:t>
            </a:r>
          </a:p>
        </p:txBody>
      </p:sp>
    </p:spTree>
    <p:extLst>
      <p:ext uri="{BB962C8B-B14F-4D97-AF65-F5344CB8AC3E}">
        <p14:creationId xmlns:p14="http://schemas.microsoft.com/office/powerpoint/2010/main" val="155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57600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/>
            <a:r>
              <a:rPr lang="fi-FI" dirty="0"/>
              <a:t>Yo-koe.</a:t>
            </a:r>
          </a:p>
        </p:txBody>
      </p:sp>
      <p:sp>
        <p:nvSpPr>
          <p:cNvPr id="14338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/>
              <a:t>9 kysymystä – vastaa viiteen</a:t>
            </a:r>
          </a:p>
          <a:p>
            <a:pPr eaLnBrk="1" hangingPunct="1">
              <a:defRPr/>
            </a:pPr>
            <a:r>
              <a:rPr lang="fi-FI" dirty="0"/>
              <a:t>HI 1 (1-2 kysymystä) HI2 (1-2kysymystä) HI3 (1-2 kysymystä) HI4 (1-2 kysymystä) HI5 (1 kysymys) HI6 (1 kysymys)</a:t>
            </a:r>
          </a:p>
          <a:p>
            <a:pPr eaLnBrk="1" hangingPunct="1">
              <a:defRPr/>
            </a:pPr>
            <a:r>
              <a:rPr lang="fi-FI" dirty="0"/>
              <a:t>Useampia kurssirajat ylittäviä tehtäviä, samoin oppiainerajat ylittäviä tehtäviä</a:t>
            </a:r>
          </a:p>
          <a:p>
            <a:pPr eaLnBrk="1" hangingPunct="1">
              <a:defRPr/>
            </a:pPr>
            <a:r>
              <a:rPr lang="fi-FI" dirty="0"/>
              <a:t>Noin puolet tehtävistä dokumenttitehtäviä , videotehtävät yleisiä (katselumääriä ei ole rajoitettu) </a:t>
            </a:r>
          </a:p>
          <a:p>
            <a:pPr eaLnBrk="1" hangingPunct="1">
              <a:defRPr/>
            </a:pPr>
            <a:r>
              <a:rPr lang="fi-FI" dirty="0"/>
              <a:t>Lue kirjat kokonaan, usein kursseilla kirjoja ei ehditä käydä </a:t>
            </a:r>
            <a:r>
              <a:rPr lang="fi-FI"/>
              <a:t>kokonaan läpi</a:t>
            </a:r>
            <a:endParaRPr lang="fi-FI" dirty="0"/>
          </a:p>
          <a:p>
            <a:pPr eaLnBrk="1" hangingPunct="1">
              <a:defRPr/>
            </a:pPr>
            <a:endParaRPr lang="fi-FI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/>
              <a:t>Kertaaminen</a:t>
            </a:r>
          </a:p>
        </p:txBody>
      </p:sp>
      <p:sp>
        <p:nvSpPr>
          <p:cNvPr id="15362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/>
              <a:t>Hahmota kurssien teemat sisällysluettelon avulla</a:t>
            </a:r>
          </a:p>
          <a:p>
            <a:pPr eaLnBrk="1" hangingPunct="1">
              <a:defRPr/>
            </a:pPr>
            <a:r>
              <a:rPr lang="fi-FI" dirty="0"/>
              <a:t>Käy läpi aloitusaukeamat </a:t>
            </a:r>
          </a:p>
          <a:p>
            <a:pPr eaLnBrk="1" hangingPunct="1">
              <a:defRPr/>
            </a:pPr>
            <a:r>
              <a:rPr lang="fi-FI" dirty="0"/>
              <a:t>Lue kirjat ajatuksella läpi</a:t>
            </a:r>
          </a:p>
          <a:p>
            <a:pPr eaLnBrk="1" hangingPunct="1">
              <a:defRPr/>
            </a:pPr>
            <a:r>
              <a:rPr lang="fi-FI" dirty="0"/>
              <a:t>Kertaa dokumenttitehtävien teko-ohjeet</a:t>
            </a:r>
          </a:p>
          <a:p>
            <a:pPr eaLnBrk="1" hangingPunct="1">
              <a:defRPr/>
            </a:pPr>
            <a:r>
              <a:rPr lang="fi-FI" dirty="0"/>
              <a:t>Harjoittele kirjan tehtävien avulla </a:t>
            </a:r>
          </a:p>
          <a:p>
            <a:pPr>
              <a:defRPr/>
            </a:pPr>
            <a:r>
              <a:rPr lang="fi-FI" dirty="0"/>
              <a:t>Ylen sivuilla hyvää materiaalia ja vanhoja kokeita -&gt; </a:t>
            </a:r>
            <a:r>
              <a:rPr lang="fi-FI" dirty="0">
                <a:hlinkClick r:id="rId2"/>
              </a:rPr>
              <a:t>https://yle.fi/aihe/abitreenit/historia</a:t>
            </a:r>
            <a:r>
              <a:rPr lang="fi-FI" dirty="0"/>
              <a:t> </a:t>
            </a:r>
          </a:p>
          <a:p>
            <a:pPr eaLnBrk="1" hangingPunct="1">
              <a:defRPr/>
            </a:pPr>
            <a:endParaRPr lang="fi-FI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dirty="0"/>
              <a:t>HI1 ja HI4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i-FI" sz="3000" b="1" dirty="0"/>
              <a:t>Toistuvia teemoja</a:t>
            </a:r>
            <a:r>
              <a:rPr lang="fi-FI" sz="3000" dirty="0"/>
              <a:t>: Antiikki, keskiaika, valistus, 1800-luvun aatteet, teollistuminen,  taide ja tiede, ympäristö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sz="3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3000" b="1" dirty="0"/>
              <a:t>Mahdollisia kysymyksiä</a:t>
            </a:r>
            <a:r>
              <a:rPr lang="fi-FI" sz="3000" dirty="0"/>
              <a:t>: Keskiaika, esim. opetus ja kirkon rooli, </a:t>
            </a:r>
            <a:r>
              <a:rPr lang="fi-FI" sz="3000" b="1" u="sng" dirty="0"/>
              <a:t>taidetehtävä, valistus,</a:t>
            </a:r>
            <a:r>
              <a:rPr lang="fi-FI" sz="3000" dirty="0"/>
              <a:t> </a:t>
            </a:r>
            <a:r>
              <a:rPr lang="fi-FI" sz="3000" b="1" dirty="0"/>
              <a:t>teollistuminen</a:t>
            </a:r>
            <a:endParaRPr lang="fi-FI" sz="3000" b="1" u="sng" dirty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fi-FI" sz="3000" dirty="0"/>
              <a:t>→ Opettele hallitsemaan aikakaudet, varaudu tehtävään, jossa pohditaan pidemmän aikavälin kehitystä tai ajanjaksojen taitetta. Lue kirjat kokonaan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/>
              <a:t>HI2 (Kansainväliset suhteet)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dirty="0"/>
              <a:t>Toistuvia teemoja: Kylmä sota, </a:t>
            </a:r>
            <a:r>
              <a:rPr lang="fi-FI" dirty="0" err="1"/>
              <a:t>Usan</a:t>
            </a:r>
            <a:r>
              <a:rPr lang="fi-FI" dirty="0"/>
              <a:t> ulkopolitiikka, </a:t>
            </a:r>
            <a:r>
              <a:rPr lang="fi-FI" dirty="0" err="1"/>
              <a:t>lähi-itä</a:t>
            </a:r>
            <a:r>
              <a:rPr lang="fi-FI" dirty="0"/>
              <a:t>, syyt sotiin – samoin rauhat, imperialismi</a:t>
            </a:r>
          </a:p>
          <a:p>
            <a:pPr eaLnBrk="1" hangingPunct="1">
              <a:lnSpc>
                <a:spcPct val="90000"/>
              </a:lnSpc>
            </a:pPr>
            <a:endParaRPr lang="fi-FI" dirty="0"/>
          </a:p>
          <a:p>
            <a:pPr eaLnBrk="1" hangingPunct="1">
              <a:lnSpc>
                <a:spcPct val="90000"/>
              </a:lnSpc>
            </a:pPr>
            <a:r>
              <a:rPr lang="fi-FI" dirty="0"/>
              <a:t>Mahdollisia aiheita: Sotien välinen aika, kylmä sota, esim. Prahan kevät 1968, Kiina?, </a:t>
            </a:r>
            <a:r>
              <a:rPr lang="fi-FI" b="1" u="sng" dirty="0"/>
              <a:t>imperialismi</a:t>
            </a:r>
            <a:r>
              <a:rPr lang="fi-FI" dirty="0"/>
              <a:t> tai dekolonisaatio</a:t>
            </a:r>
          </a:p>
          <a:p>
            <a:pPr eaLnBrk="1" hangingPunct="1">
              <a:lnSpc>
                <a:spcPct val="90000"/>
              </a:lnSpc>
            </a:pPr>
            <a:r>
              <a:rPr lang="fi-FI" dirty="0"/>
              <a:t>→ Usein pilakuvia ja dokumentteja (yksi jokereista)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sz="4000" dirty="0"/>
              <a:t>HI3 (</a:t>
            </a:r>
            <a:r>
              <a:rPr lang="fi-FI" dirty="0"/>
              <a:t>Itsenäisen Suomen historia</a:t>
            </a:r>
            <a:r>
              <a:rPr lang="fi-FI" sz="4000" dirty="0"/>
              <a:t>)</a:t>
            </a:r>
          </a:p>
        </p:txBody>
      </p:sp>
      <p:sp>
        <p:nvSpPr>
          <p:cNvPr id="18434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/>
            <a:r>
              <a:rPr lang="fi-FI" dirty="0"/>
              <a:t>Toistuvia teemoja: Kohti jatkosotaa, 1800-luvun yhteiskunta (etenkin 1860-murros), 1930-luku, valtiomuototaistelu</a:t>
            </a:r>
          </a:p>
          <a:p>
            <a:pPr eaLnBrk="1" hangingPunct="1"/>
            <a:r>
              <a:rPr lang="fi-FI" dirty="0"/>
              <a:t>Mahdollisia aiheita: Sisällissota, lapuanliike, sotien välinen aika, kaupungistuminen</a:t>
            </a:r>
          </a:p>
          <a:p>
            <a:pPr eaLnBrk="1" hangingPunct="1"/>
            <a:r>
              <a:rPr lang="fi-FI" dirty="0"/>
              <a:t>→ Runsaasti dokumenttitehtäviä, tilastoja, tekstejä (yksi jokereista)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/>
              <a:t>HI5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Toistuvia teemoja: Eniten kysymyksiä 1600- ja 1700-luvuilta, esim. Ruotsin suurvalta-aika, hyötyajattelu, miehitysjaksot, Suomi idän ja lännen välissä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Mahdollisia kysymyksiä: </a:t>
            </a:r>
            <a:r>
              <a:rPr lang="fi-FI" b="1" u="sng" dirty="0"/>
              <a:t>Suurvalta-aika</a:t>
            </a:r>
            <a:r>
              <a:rPr lang="fi-FI" dirty="0"/>
              <a:t>, kustavilainen aika, Suomi idän ja lännen välissä – identiteetin kehittyminen, keskiajan alku Suomessa, nuijasota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i-FI" dirty="0"/>
              <a:t>→ Jos pohdit jonkin kurssin lukematta jättämistä, on se tämä. Toisaalta voit opetella muutaman tärpin, esim. 1600-l..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/>
              <a:t>HI6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i-FI" sz="3000" dirty="0"/>
              <a:t>Toistuvia teemoja: Kansojen ja kulttuurien törmääminen (esim. eurooppalaiset, intiaanit), imperialismi (I-B maailmanvalta)</a:t>
            </a:r>
          </a:p>
          <a:p>
            <a:pPr eaLnBrk="1" hangingPunct="1"/>
            <a:r>
              <a:rPr lang="fi-FI" sz="3000" dirty="0"/>
              <a:t>Mahdollisia aiheita: Katso ylös. Termit, valkoisen miehen taakka, </a:t>
            </a:r>
            <a:r>
              <a:rPr lang="fi-FI" sz="3000" dirty="0" err="1"/>
              <a:t>eurosentrismi</a:t>
            </a:r>
            <a:r>
              <a:rPr lang="fi-FI" sz="3000" dirty="0"/>
              <a:t>, etnosentrismi, jalo villi. </a:t>
            </a:r>
            <a:r>
              <a:rPr lang="fi-FI" sz="3000" dirty="0" err="1"/>
              <a:t>Dekolonialismi</a:t>
            </a:r>
            <a:r>
              <a:rPr lang="fi-FI" sz="3000" dirty="0"/>
              <a:t>.</a:t>
            </a:r>
          </a:p>
          <a:p>
            <a:pPr eaLnBrk="1" hangingPunct="1"/>
            <a:endParaRPr lang="fi-FI" sz="3000" dirty="0"/>
          </a:p>
          <a:p>
            <a:pPr eaLnBrk="1" hangingPunct="1">
              <a:buFont typeface="Arial" charset="0"/>
              <a:buNone/>
            </a:pPr>
            <a:r>
              <a:rPr lang="fi-FI" sz="3000" dirty="0"/>
              <a:t>→ Kysymykset koskevat monesti jotain </a:t>
            </a:r>
            <a:r>
              <a:rPr lang="fi-FI" sz="3000" dirty="0" err="1"/>
              <a:t>tiettyä</a:t>
            </a:r>
            <a:r>
              <a:rPr lang="fi-FI" sz="3000" dirty="0"/>
              <a:t> aluetta, jonka historiaan perehtyneisyys auttaa, esim. britit ja Intia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tsikk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/>
              <a:t>Hyvä vastaus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Vastaus on ajoitettu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/>
              <a:t>Termit on selitetty </a:t>
            </a:r>
            <a:r>
              <a:rPr lang="fi-FI" dirty="0"/>
              <a:t>ja niitä on käytetty täsmällisesti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Asioita on käsitelty monesta eri näkökulmasta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Esimerkeillä osoitetaan, että ei liikuta pelkästään yleisellä tasolla, vaan vastaaja hallitsee ja ymmärtää asiat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On vastattu kaikkeen mitä kysytään ja käytetty dokumentteja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i">
  <a:themeElements>
    <a:clrScheme name="Parallaksi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i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TM03457496[[fn=Parallaksi]]</Template>
  <TotalTime>588</TotalTime>
  <Words>561</Words>
  <Application>Microsoft Office PowerPoint</Application>
  <PresentationFormat>Näytössä katseltava diaesitys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Corbel</vt:lpstr>
      <vt:lpstr>Tahoma</vt:lpstr>
      <vt:lpstr>Parallaksi</vt:lpstr>
      <vt:lpstr>Historia</vt:lpstr>
      <vt:lpstr>Yo-koe.</vt:lpstr>
      <vt:lpstr>Kertaaminen</vt:lpstr>
      <vt:lpstr>HI1 ja HI4</vt:lpstr>
      <vt:lpstr>HI2 (Kansainväliset suhteet)</vt:lpstr>
      <vt:lpstr>HI3 (Itsenäisen Suomen historia)</vt:lpstr>
      <vt:lpstr>HI5</vt:lpstr>
      <vt:lpstr>HI6</vt:lpstr>
      <vt:lpstr>Hyvä vastaus</vt:lpstr>
      <vt:lpstr>Kokeessa</vt:lpstr>
      <vt:lpstr>Videotehtävät</vt:lpstr>
      <vt:lpstr>Dokumenttitehtävät</vt:lpstr>
      <vt:lpstr>PowerPoint-esitys</vt:lpstr>
    </vt:vector>
  </TitlesOfParts>
  <Company>Kaakkois-Suomen 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</dc:title>
  <dc:creator>niki.helenius@edukouvola.fi</dc:creator>
  <cp:lastModifiedBy>Helenius Niki</cp:lastModifiedBy>
  <cp:revision>38</cp:revision>
  <dcterms:created xsi:type="dcterms:W3CDTF">2013-02-07T14:01:37Z</dcterms:created>
  <dcterms:modified xsi:type="dcterms:W3CDTF">2023-04-13T09:05:06Z</dcterms:modified>
</cp:coreProperties>
</file>