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2AC01D-ECC9-E428-11DC-33B3AF836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Ku Klux Klan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EDED82-2614-35A3-BDF0-8DF60F20B2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2596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33538D-5433-42E7-AA08-DC5FDEDA4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hape 147">
            <a:extLst>
              <a:ext uri="{FF2B5EF4-FFF2-40B4-BE49-F238E27FC236}">
                <a16:creationId xmlns:a16="http://schemas.microsoft.com/office/drawing/2014/main" id="{5C5F8765-4386-9949-BA5B-FFEE82CE3EA1}"/>
              </a:ext>
            </a:extLst>
          </p:cNvPr>
          <p:cNvPicPr preferRelativeResize="0"/>
          <p:nvPr/>
        </p:nvPicPr>
        <p:blipFill rotWithShape="1">
          <a:blip r:embed="rId3"/>
          <a:srcRect t="24176" b="10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318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FAA890-E81E-A21C-F74D-43BE61201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Tehtävä</a:t>
            </a:r>
            <a:br>
              <a:rPr lang="fi" b="1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60CA4A-BE27-0864-C19F-A4E954124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fi" sz="3200" b="1" dirty="0"/>
              <a:t>Hanki netistä tietoa Ku Klux Klanista. Kiinnitä huomiota seuraaviin asioihin.</a:t>
            </a:r>
          </a:p>
          <a:p>
            <a:pPr marL="457200" lvl="0"/>
            <a:r>
              <a:rPr lang="fi" sz="3200" dirty="0"/>
              <a:t>Ku Klux Klanin synty ja historia</a:t>
            </a:r>
          </a:p>
          <a:p>
            <a:pPr marL="457200" lvl="0"/>
            <a:r>
              <a:rPr lang="fi" sz="3200" dirty="0"/>
              <a:t>toiminta ja tavoitteet</a:t>
            </a:r>
          </a:p>
          <a:p>
            <a:pPr marL="457200" lvl="0"/>
            <a:r>
              <a:rPr lang="fi" sz="3200" dirty="0"/>
              <a:t>nykytila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4966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27</Words>
  <Application>Microsoft Office PowerPoint</Application>
  <PresentationFormat>Laajakuva</PresentationFormat>
  <Paragraphs>6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Orgaaninen</vt:lpstr>
      <vt:lpstr>Ku Klux Klan</vt:lpstr>
      <vt:lpstr>PowerPoint-esitys</vt:lpstr>
      <vt:lpstr>Tehtävä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 Klux Klan</dc:title>
  <dc:creator>Helenius Niki</dc:creator>
  <cp:lastModifiedBy>Helenius Niki</cp:lastModifiedBy>
  <cp:revision>1</cp:revision>
  <dcterms:created xsi:type="dcterms:W3CDTF">2023-08-27T06:53:04Z</dcterms:created>
  <dcterms:modified xsi:type="dcterms:W3CDTF">2023-08-27T06:55:02Z</dcterms:modified>
</cp:coreProperties>
</file>