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fi-FI"/>
              <a:t>Muokkaa ots. perustyyl. napsautt.</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B303D06A-9A36-45E4-85C5-13F8577FEC56}" type="datetimeFigureOut">
              <a:rPr lang="fi-FI" smtClean="0"/>
              <a:t>25.8.2023</a:t>
            </a:fld>
            <a:endParaRPr lang="fi-FI"/>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fi-FI"/>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38D4C6D-82B2-4494-8962-A024176AD56F}" type="slidenum">
              <a:rPr lang="fi-FI" smtClean="0"/>
              <a:t>‹#›</a:t>
            </a:fld>
            <a:endParaRPr lang="fi-FI"/>
          </a:p>
        </p:txBody>
      </p:sp>
    </p:spTree>
    <p:extLst>
      <p:ext uri="{BB962C8B-B14F-4D97-AF65-F5344CB8AC3E}">
        <p14:creationId xmlns:p14="http://schemas.microsoft.com/office/powerpoint/2010/main" val="2682906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amakuva ja kuvateksti">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fi-FI"/>
              <a:t>Muokkaa ots. perustyyl. napsautt.</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B303D06A-9A36-45E4-85C5-13F8577FEC56}" type="datetimeFigureOut">
              <a:rPr lang="fi-FI" smtClean="0"/>
              <a:t>25.8.2023</a:t>
            </a:fld>
            <a:endParaRPr lang="fi-FI"/>
          </a:p>
        </p:txBody>
      </p:sp>
      <p:sp>
        <p:nvSpPr>
          <p:cNvPr id="6" name="Footer Placeholder 5"/>
          <p:cNvSpPr>
            <a:spLocks noGrp="1"/>
          </p:cNvSpPr>
          <p:nvPr>
            <p:ph type="ftr" sz="quarter" idx="11"/>
          </p:nvPr>
        </p:nvSpPr>
        <p:spPr/>
        <p:txBody>
          <a:bodyPr/>
          <a:lstStyle/>
          <a:p>
            <a:endParaRPr lang="fi-FI"/>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38D4C6D-82B2-4494-8962-A024176AD56F}" type="slidenum">
              <a:rPr lang="fi-FI" smtClean="0"/>
              <a:t>‹#›</a:t>
            </a:fld>
            <a:endParaRPr lang="fi-FI"/>
          </a:p>
        </p:txBody>
      </p:sp>
    </p:spTree>
    <p:extLst>
      <p:ext uri="{BB962C8B-B14F-4D97-AF65-F5344CB8AC3E}">
        <p14:creationId xmlns:p14="http://schemas.microsoft.com/office/powerpoint/2010/main" val="2523453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Otsikko ja kuvateksti">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fi-FI"/>
              <a:t>Muokkaa ots. perustyyl. napsautt.</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B303D06A-9A36-45E4-85C5-13F8577FEC56}" type="datetimeFigureOut">
              <a:rPr lang="fi-FI" smtClean="0"/>
              <a:t>25.8.2023</a:t>
            </a:fld>
            <a:endParaRPr lang="fi-FI"/>
          </a:p>
        </p:txBody>
      </p:sp>
      <p:sp>
        <p:nvSpPr>
          <p:cNvPr id="5" name="Footer Placeholder 4"/>
          <p:cNvSpPr>
            <a:spLocks noGrp="1"/>
          </p:cNvSpPr>
          <p:nvPr>
            <p:ph type="ftr" sz="quarter" idx="11"/>
          </p:nvPr>
        </p:nvSpPr>
        <p:spPr/>
        <p:txBody>
          <a:bodyPr/>
          <a:lstStyle/>
          <a:p>
            <a:endParaRPr lang="fi-FI"/>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38D4C6D-82B2-4494-8962-A024176AD56F}" type="slidenum">
              <a:rPr lang="fi-FI" smtClean="0"/>
              <a:t>‹#›</a:t>
            </a:fld>
            <a:endParaRPr lang="fi-FI"/>
          </a:p>
        </p:txBody>
      </p:sp>
    </p:spTree>
    <p:extLst>
      <p:ext uri="{BB962C8B-B14F-4D97-AF65-F5344CB8AC3E}">
        <p14:creationId xmlns:p14="http://schemas.microsoft.com/office/powerpoint/2010/main" val="3231539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Lainaus ja kuvateksti">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fi-FI"/>
              <a:t>Muokkaa ots. perustyyl. napsautt.</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B303D06A-9A36-45E4-85C5-13F8577FEC56}" type="datetimeFigureOut">
              <a:rPr lang="fi-FI" smtClean="0"/>
              <a:t>25.8.2023</a:t>
            </a:fld>
            <a:endParaRPr lang="fi-FI"/>
          </a:p>
        </p:txBody>
      </p:sp>
      <p:sp>
        <p:nvSpPr>
          <p:cNvPr id="5" name="Footer Placeholder 4"/>
          <p:cNvSpPr>
            <a:spLocks noGrp="1"/>
          </p:cNvSpPr>
          <p:nvPr>
            <p:ph type="ftr" sz="quarter" idx="11"/>
          </p:nvPr>
        </p:nvSpPr>
        <p:spPr/>
        <p:txBody>
          <a:bodyPr/>
          <a:lstStyle/>
          <a:p>
            <a:endParaRPr lang="fi-FI"/>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38D4C6D-82B2-4494-8962-A024176AD56F}" type="slidenum">
              <a:rPr lang="fi-FI" smtClean="0"/>
              <a:t>‹#›</a:t>
            </a:fld>
            <a:endParaRPr lang="fi-FI"/>
          </a:p>
        </p:txBody>
      </p:sp>
    </p:spTree>
    <p:extLst>
      <p:ext uri="{BB962C8B-B14F-4D97-AF65-F5344CB8AC3E}">
        <p14:creationId xmlns:p14="http://schemas.microsoft.com/office/powerpoint/2010/main" val="27514151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imikortti">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fi-FI"/>
              <a:t>Muokkaa ots. perustyyl. napsautt.</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B303D06A-9A36-45E4-85C5-13F8577FEC56}" type="datetimeFigureOut">
              <a:rPr lang="fi-FI" smtClean="0"/>
              <a:t>25.8.2023</a:t>
            </a:fld>
            <a:endParaRPr lang="fi-FI"/>
          </a:p>
        </p:txBody>
      </p:sp>
      <p:sp>
        <p:nvSpPr>
          <p:cNvPr id="5" name="Footer Placeholder 4"/>
          <p:cNvSpPr>
            <a:spLocks noGrp="1"/>
          </p:cNvSpPr>
          <p:nvPr>
            <p:ph type="ftr" sz="quarter" idx="11"/>
          </p:nvPr>
        </p:nvSpPr>
        <p:spPr/>
        <p:txBody>
          <a:bodyPr/>
          <a:lstStyle/>
          <a:p>
            <a:endParaRPr lang="fi-FI"/>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38D4C6D-82B2-4494-8962-A024176AD56F}" type="slidenum">
              <a:rPr lang="fi-FI" smtClean="0"/>
              <a:t>‹#›</a:t>
            </a:fld>
            <a:endParaRPr lang="fi-FI"/>
          </a:p>
        </p:txBody>
      </p:sp>
    </p:spTree>
    <p:extLst>
      <p:ext uri="{BB962C8B-B14F-4D97-AF65-F5344CB8AC3E}">
        <p14:creationId xmlns:p14="http://schemas.microsoft.com/office/powerpoint/2010/main" val="9732685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araketta">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fi-FI"/>
              <a:t>Muokkaa ots. perustyyl. napsautt.</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B303D06A-9A36-45E4-85C5-13F8577FEC56}" type="datetimeFigureOut">
              <a:rPr lang="fi-FI" smtClean="0"/>
              <a:t>25.8.2023</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D38D4C6D-82B2-4494-8962-A024176AD56F}" type="slidenum">
              <a:rPr lang="fi-FI" smtClean="0"/>
              <a:t>‹#›</a:t>
            </a:fld>
            <a:endParaRPr lang="fi-FI"/>
          </a:p>
        </p:txBody>
      </p:sp>
    </p:spTree>
    <p:extLst>
      <p:ext uri="{BB962C8B-B14F-4D97-AF65-F5344CB8AC3E}">
        <p14:creationId xmlns:p14="http://schemas.microsoft.com/office/powerpoint/2010/main" val="7382747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uvan sarake">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fi-FI"/>
              <a:t>Muokkaa ots. perustyyl. napsautt.</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B303D06A-9A36-45E4-85C5-13F8577FEC56}" type="datetimeFigureOut">
              <a:rPr lang="fi-FI" smtClean="0"/>
              <a:t>25.8.2023</a:t>
            </a:fld>
            <a:endParaRPr lang="fi-FI"/>
          </a:p>
        </p:txBody>
      </p:sp>
      <p:sp>
        <p:nvSpPr>
          <p:cNvPr id="8" name="Footer Placeholder 7"/>
          <p:cNvSpPr>
            <a:spLocks noGrp="1"/>
          </p:cNvSpPr>
          <p:nvPr>
            <p:ph type="ftr" sz="quarter" idx="11"/>
          </p:nvPr>
        </p:nvSpPr>
        <p:spPr>
          <a:xfrm>
            <a:off x="561111" y="6391838"/>
            <a:ext cx="3644282" cy="304801"/>
          </a:xfrm>
        </p:spPr>
        <p:txBody>
          <a:bodyPr/>
          <a:lstStyle/>
          <a:p>
            <a:endParaRPr lang="fi-FI"/>
          </a:p>
        </p:txBody>
      </p:sp>
      <p:sp>
        <p:nvSpPr>
          <p:cNvPr id="9" name="Slide Number Placeholder 8"/>
          <p:cNvSpPr>
            <a:spLocks noGrp="1"/>
          </p:cNvSpPr>
          <p:nvPr>
            <p:ph type="sldNum" sz="quarter" idx="12"/>
          </p:nvPr>
        </p:nvSpPr>
        <p:spPr/>
        <p:txBody>
          <a:bodyPr/>
          <a:lstStyle/>
          <a:p>
            <a:fld id="{D38D4C6D-82B2-4494-8962-A024176AD56F}" type="slidenum">
              <a:rPr lang="fi-FI" smtClean="0"/>
              <a:t>‹#›</a:t>
            </a:fld>
            <a:endParaRPr lang="fi-FI"/>
          </a:p>
        </p:txBody>
      </p:sp>
    </p:spTree>
    <p:extLst>
      <p:ext uri="{BB962C8B-B14F-4D97-AF65-F5344CB8AC3E}">
        <p14:creationId xmlns:p14="http://schemas.microsoft.com/office/powerpoint/2010/main" val="19288398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fi-FI"/>
              <a:t>Muokkaa ots. perustyyl. napsautt.</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B303D06A-9A36-45E4-85C5-13F8577FEC56}" type="datetimeFigureOut">
              <a:rPr lang="fi-FI" smtClean="0"/>
              <a:t>25.8.2023</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D38D4C6D-82B2-4494-8962-A024176AD56F}" type="slidenum">
              <a:rPr lang="fi-FI" smtClean="0"/>
              <a:t>‹#›</a:t>
            </a:fld>
            <a:endParaRPr lang="fi-FI"/>
          </a:p>
        </p:txBody>
      </p:sp>
    </p:spTree>
    <p:extLst>
      <p:ext uri="{BB962C8B-B14F-4D97-AF65-F5344CB8AC3E}">
        <p14:creationId xmlns:p14="http://schemas.microsoft.com/office/powerpoint/2010/main" val="22870421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Pystysuora otsikko ja teksti">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fi-FI"/>
              <a:t>Muokkaa ots. perustyyl. napsautt.</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B303D06A-9A36-45E4-85C5-13F8577FEC56}" type="datetimeFigureOut">
              <a:rPr lang="fi-FI" smtClean="0"/>
              <a:t>25.8.2023</a:t>
            </a:fld>
            <a:endParaRPr lang="fi-FI"/>
          </a:p>
        </p:txBody>
      </p:sp>
      <p:sp>
        <p:nvSpPr>
          <p:cNvPr id="5" name="Footer Placeholder 4"/>
          <p:cNvSpPr>
            <a:spLocks noGrp="1"/>
          </p:cNvSpPr>
          <p:nvPr>
            <p:ph type="ftr" sz="quarter" idx="11"/>
          </p:nvPr>
        </p:nvSpPr>
        <p:spPr/>
        <p:txBody>
          <a:bodyPr/>
          <a:lstStyle/>
          <a:p>
            <a:endParaRPr lang="fi-FI"/>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38D4C6D-82B2-4494-8962-A024176AD56F}" type="slidenum">
              <a:rPr lang="fi-FI" smtClean="0"/>
              <a:t>‹#›</a:t>
            </a:fld>
            <a:endParaRPr lang="fi-FI"/>
          </a:p>
        </p:txBody>
      </p:sp>
    </p:spTree>
    <p:extLst>
      <p:ext uri="{BB962C8B-B14F-4D97-AF65-F5344CB8AC3E}">
        <p14:creationId xmlns:p14="http://schemas.microsoft.com/office/powerpoint/2010/main" val="820217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B303D06A-9A36-45E4-85C5-13F8577FEC56}" type="datetimeFigureOut">
              <a:rPr lang="fi-FI" smtClean="0"/>
              <a:t>25.8.2023</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D38D4C6D-82B2-4494-8962-A024176AD56F}" type="slidenum">
              <a:rPr lang="fi-FI" smtClean="0"/>
              <a:t>‹#›</a:t>
            </a:fld>
            <a:endParaRPr lang="fi-FI"/>
          </a:p>
        </p:txBody>
      </p:sp>
    </p:spTree>
    <p:extLst>
      <p:ext uri="{BB962C8B-B14F-4D97-AF65-F5344CB8AC3E}">
        <p14:creationId xmlns:p14="http://schemas.microsoft.com/office/powerpoint/2010/main" val="1665238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fi-FI"/>
              <a:t>Muokkaa ots. perustyyl. napsautt.</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B303D06A-9A36-45E4-85C5-13F8577FEC56}" type="datetimeFigureOut">
              <a:rPr lang="fi-FI" smtClean="0"/>
              <a:t>25.8.2023</a:t>
            </a:fld>
            <a:endParaRPr lang="fi-FI"/>
          </a:p>
        </p:txBody>
      </p:sp>
      <p:sp>
        <p:nvSpPr>
          <p:cNvPr id="5" name="Footer Placeholder 4"/>
          <p:cNvSpPr>
            <a:spLocks noGrp="1"/>
          </p:cNvSpPr>
          <p:nvPr>
            <p:ph type="ftr" sz="quarter" idx="11"/>
          </p:nvPr>
        </p:nvSpPr>
        <p:spPr/>
        <p:txBody>
          <a:bodyPr/>
          <a:lstStyle/>
          <a:p>
            <a:endParaRPr lang="fi-FI"/>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38D4C6D-82B2-4494-8962-A024176AD56F}" type="slidenum">
              <a:rPr lang="fi-FI" smtClean="0"/>
              <a:t>‹#›</a:t>
            </a:fld>
            <a:endParaRPr lang="fi-FI"/>
          </a:p>
        </p:txBody>
      </p:sp>
    </p:spTree>
    <p:extLst>
      <p:ext uri="{BB962C8B-B14F-4D97-AF65-F5344CB8AC3E}">
        <p14:creationId xmlns:p14="http://schemas.microsoft.com/office/powerpoint/2010/main" val="34156357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B303D06A-9A36-45E4-85C5-13F8577FEC56}" type="datetimeFigureOut">
              <a:rPr lang="fi-FI" smtClean="0"/>
              <a:t>25.8.2023</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D38D4C6D-82B2-4494-8962-A024176AD56F}" type="slidenum">
              <a:rPr lang="fi-FI" smtClean="0"/>
              <a:t>‹#›</a:t>
            </a:fld>
            <a:endParaRPr lang="fi-FI"/>
          </a:p>
        </p:txBody>
      </p:sp>
    </p:spTree>
    <p:extLst>
      <p:ext uri="{BB962C8B-B14F-4D97-AF65-F5344CB8AC3E}">
        <p14:creationId xmlns:p14="http://schemas.microsoft.com/office/powerpoint/2010/main" val="7006303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i-FI"/>
              <a:t>Muokkaa ots. perustyyl. napsautt.</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B303D06A-9A36-45E4-85C5-13F8577FEC56}" type="datetimeFigureOut">
              <a:rPr lang="fi-FI" smtClean="0"/>
              <a:t>25.8.2023</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D38D4C6D-82B2-4494-8962-A024176AD56F}" type="slidenum">
              <a:rPr lang="fi-FI" smtClean="0"/>
              <a:t>‹#›</a:t>
            </a:fld>
            <a:endParaRPr lang="fi-FI"/>
          </a:p>
        </p:txBody>
      </p:sp>
    </p:spTree>
    <p:extLst>
      <p:ext uri="{BB962C8B-B14F-4D97-AF65-F5344CB8AC3E}">
        <p14:creationId xmlns:p14="http://schemas.microsoft.com/office/powerpoint/2010/main" val="37822256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fi-FI"/>
              <a:t>Muokkaa ots. perustyyl. napsautt.</a:t>
            </a:r>
            <a:endParaRPr lang="en-US" dirty="0"/>
          </a:p>
        </p:txBody>
      </p:sp>
      <p:sp>
        <p:nvSpPr>
          <p:cNvPr id="3" name="Date Placeholder 2"/>
          <p:cNvSpPr>
            <a:spLocks noGrp="1"/>
          </p:cNvSpPr>
          <p:nvPr>
            <p:ph type="dt" sz="half" idx="10"/>
          </p:nvPr>
        </p:nvSpPr>
        <p:spPr/>
        <p:txBody>
          <a:bodyPr/>
          <a:lstStyle/>
          <a:p>
            <a:fld id="{B303D06A-9A36-45E4-85C5-13F8577FEC56}" type="datetimeFigureOut">
              <a:rPr lang="fi-FI" smtClean="0"/>
              <a:t>25.8.2023</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D38D4C6D-82B2-4494-8962-A024176AD56F}" type="slidenum">
              <a:rPr lang="fi-FI" smtClean="0"/>
              <a:t>‹#›</a:t>
            </a:fld>
            <a:endParaRPr lang="fi-FI"/>
          </a:p>
        </p:txBody>
      </p:sp>
    </p:spTree>
    <p:extLst>
      <p:ext uri="{BB962C8B-B14F-4D97-AF65-F5344CB8AC3E}">
        <p14:creationId xmlns:p14="http://schemas.microsoft.com/office/powerpoint/2010/main" val="36990183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03D06A-9A36-45E4-85C5-13F8577FEC56}" type="datetimeFigureOut">
              <a:rPr lang="fi-FI" smtClean="0"/>
              <a:t>25.8.2023</a:t>
            </a:fld>
            <a:endParaRPr lang="fi-FI"/>
          </a:p>
        </p:txBody>
      </p:sp>
      <p:sp>
        <p:nvSpPr>
          <p:cNvPr id="3" name="Footer Placeholder 2"/>
          <p:cNvSpPr>
            <a:spLocks noGrp="1"/>
          </p:cNvSpPr>
          <p:nvPr>
            <p:ph type="ftr" sz="quarter" idx="11"/>
          </p:nvPr>
        </p:nvSpPr>
        <p:spPr/>
        <p:txBody>
          <a:bodyPr/>
          <a:lstStyle/>
          <a:p>
            <a:endParaRPr lang="fi-FI"/>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38D4C6D-82B2-4494-8962-A024176AD56F}" type="slidenum">
              <a:rPr lang="fi-FI" smtClean="0"/>
              <a:t>‹#›</a:t>
            </a:fld>
            <a:endParaRPr lang="fi-FI"/>
          </a:p>
        </p:txBody>
      </p:sp>
    </p:spTree>
    <p:extLst>
      <p:ext uri="{BB962C8B-B14F-4D97-AF65-F5344CB8AC3E}">
        <p14:creationId xmlns:p14="http://schemas.microsoft.com/office/powerpoint/2010/main" val="1384164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Kuvatekstillinen sisältö">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fi-FI"/>
              <a:t>Muokkaa ots. perustyyl. napsautt.</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B303D06A-9A36-45E4-85C5-13F8577FEC56}" type="datetimeFigureOut">
              <a:rPr lang="fi-FI" smtClean="0"/>
              <a:t>25.8.2023</a:t>
            </a:fld>
            <a:endParaRPr lang="fi-FI"/>
          </a:p>
        </p:txBody>
      </p:sp>
      <p:sp>
        <p:nvSpPr>
          <p:cNvPr id="6" name="Footer Placeholder 5"/>
          <p:cNvSpPr>
            <a:spLocks noGrp="1"/>
          </p:cNvSpPr>
          <p:nvPr>
            <p:ph type="ftr" sz="quarter" idx="11"/>
          </p:nvPr>
        </p:nvSpPr>
        <p:spPr/>
        <p:txBody>
          <a:bodyPr/>
          <a:lstStyle/>
          <a:p>
            <a:endParaRPr lang="fi-FI"/>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38D4C6D-82B2-4494-8962-A024176AD56F}" type="slidenum">
              <a:rPr lang="fi-FI" smtClean="0"/>
              <a:t>‹#›</a:t>
            </a:fld>
            <a:endParaRPr lang="fi-FI"/>
          </a:p>
        </p:txBody>
      </p:sp>
    </p:spTree>
    <p:extLst>
      <p:ext uri="{BB962C8B-B14F-4D97-AF65-F5344CB8AC3E}">
        <p14:creationId xmlns:p14="http://schemas.microsoft.com/office/powerpoint/2010/main" val="15395878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Kuvatekstillinen kuva">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fi-FI"/>
              <a:t>Muokkaa ots. perustyyl. napsautt.</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fi-FI"/>
              <a:t>Lisää kuva napsauttamalla kuvaketta</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B303D06A-9A36-45E4-85C5-13F8577FEC56}" type="datetimeFigureOut">
              <a:rPr lang="fi-FI" smtClean="0"/>
              <a:t>25.8.2023</a:t>
            </a:fld>
            <a:endParaRPr lang="fi-FI"/>
          </a:p>
        </p:txBody>
      </p:sp>
      <p:sp>
        <p:nvSpPr>
          <p:cNvPr id="6" name="Footer Placeholder 5"/>
          <p:cNvSpPr>
            <a:spLocks noGrp="1"/>
          </p:cNvSpPr>
          <p:nvPr>
            <p:ph type="ftr" sz="quarter" idx="11"/>
          </p:nvPr>
        </p:nvSpPr>
        <p:spPr/>
        <p:txBody>
          <a:bodyPr/>
          <a:lstStyle/>
          <a:p>
            <a:endParaRPr lang="fi-FI"/>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38D4C6D-82B2-4494-8962-A024176AD56F}" type="slidenum">
              <a:rPr lang="fi-FI" smtClean="0"/>
              <a:t>‹#›</a:t>
            </a:fld>
            <a:endParaRPr lang="fi-FI"/>
          </a:p>
        </p:txBody>
      </p:sp>
    </p:spTree>
    <p:extLst>
      <p:ext uri="{BB962C8B-B14F-4D97-AF65-F5344CB8AC3E}">
        <p14:creationId xmlns:p14="http://schemas.microsoft.com/office/powerpoint/2010/main" val="17185535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fi-FI"/>
              <a:t>Muokkaa ots. perustyyl. napsautt.</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B303D06A-9A36-45E4-85C5-13F8577FEC56}" type="datetimeFigureOut">
              <a:rPr lang="fi-FI" smtClean="0"/>
              <a:t>25.8.2023</a:t>
            </a:fld>
            <a:endParaRPr lang="fi-FI"/>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fi-FI"/>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38D4C6D-82B2-4494-8962-A024176AD56F}" type="slidenum">
              <a:rPr lang="fi-FI" smtClean="0"/>
              <a:t>‹#›</a:t>
            </a:fld>
            <a:endParaRPr lang="fi-FI"/>
          </a:p>
        </p:txBody>
      </p:sp>
    </p:spTree>
    <p:extLst>
      <p:ext uri="{BB962C8B-B14F-4D97-AF65-F5344CB8AC3E}">
        <p14:creationId xmlns:p14="http://schemas.microsoft.com/office/powerpoint/2010/main" val="8287285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9B4BFE5-1FC6-DDD9-C69C-EB62223AB676}"/>
              </a:ext>
            </a:extLst>
          </p:cNvPr>
          <p:cNvSpPr>
            <a:spLocks noGrp="1"/>
          </p:cNvSpPr>
          <p:nvPr>
            <p:ph type="ctrTitle"/>
          </p:nvPr>
        </p:nvSpPr>
        <p:spPr/>
        <p:txBody>
          <a:bodyPr/>
          <a:lstStyle/>
          <a:p>
            <a:r>
              <a:rPr lang="fi-FI" dirty="0"/>
              <a:t>Alkuperäiskulttuurit ja suhde luontoon</a:t>
            </a:r>
          </a:p>
        </p:txBody>
      </p:sp>
      <p:sp>
        <p:nvSpPr>
          <p:cNvPr id="3" name="Alaotsikko 2">
            <a:extLst>
              <a:ext uri="{FF2B5EF4-FFF2-40B4-BE49-F238E27FC236}">
                <a16:creationId xmlns:a16="http://schemas.microsoft.com/office/drawing/2014/main" id="{E2F4C608-0E9C-EB0A-FF9A-033290C12E60}"/>
              </a:ext>
            </a:extLst>
          </p:cNvPr>
          <p:cNvSpPr>
            <a:spLocks noGrp="1"/>
          </p:cNvSpPr>
          <p:nvPr>
            <p:ph type="subTitle" idx="1"/>
          </p:nvPr>
        </p:nvSpPr>
        <p:spPr/>
        <p:txBody>
          <a:bodyPr/>
          <a:lstStyle/>
          <a:p>
            <a:endParaRPr lang="fi-FI"/>
          </a:p>
        </p:txBody>
      </p:sp>
    </p:spTree>
    <p:extLst>
      <p:ext uri="{BB962C8B-B14F-4D97-AF65-F5344CB8AC3E}">
        <p14:creationId xmlns:p14="http://schemas.microsoft.com/office/powerpoint/2010/main" val="1467759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B26B62C-20E9-9E62-B5A2-800484C319C7}"/>
              </a:ext>
            </a:extLst>
          </p:cNvPr>
          <p:cNvSpPr>
            <a:spLocks noGrp="1"/>
          </p:cNvSpPr>
          <p:nvPr>
            <p:ph type="title"/>
          </p:nvPr>
        </p:nvSpPr>
        <p:spPr>
          <a:xfrm>
            <a:off x="1181942" y="666750"/>
            <a:ext cx="8825659" cy="1609725"/>
          </a:xfrm>
        </p:spPr>
        <p:txBody>
          <a:bodyPr/>
          <a:lstStyle/>
          <a:p>
            <a:r>
              <a:rPr lang="fi" sz="2800" dirty="0"/>
              <a:t>Lue oheinen dokumentti alkuperäiskansojen suhteesta luontoon ja vastaa tehtäviin.</a:t>
            </a:r>
            <a:br>
              <a:rPr lang="fi" dirty="0"/>
            </a:br>
            <a:endParaRPr lang="fi-FI" dirty="0"/>
          </a:p>
        </p:txBody>
      </p:sp>
      <p:sp>
        <p:nvSpPr>
          <p:cNvPr id="3" name="Sisällön paikkamerkki 2">
            <a:extLst>
              <a:ext uri="{FF2B5EF4-FFF2-40B4-BE49-F238E27FC236}">
                <a16:creationId xmlns:a16="http://schemas.microsoft.com/office/drawing/2014/main" id="{6041598B-7B4E-4136-AB77-A80146B4B9D1}"/>
              </a:ext>
            </a:extLst>
          </p:cNvPr>
          <p:cNvSpPr>
            <a:spLocks noGrp="1"/>
          </p:cNvSpPr>
          <p:nvPr>
            <p:ph idx="1"/>
          </p:nvPr>
        </p:nvSpPr>
        <p:spPr/>
        <p:txBody>
          <a:bodyPr/>
          <a:lstStyle/>
          <a:p>
            <a:r>
              <a:rPr lang="fi-FI" dirty="0"/>
              <a:t>A) Miten alkuperäiskansat suhtautuvat Claude Levi-Straussin mukaan luontoon? </a:t>
            </a:r>
          </a:p>
          <a:p>
            <a:r>
              <a:rPr lang="fi-FI" dirty="0"/>
              <a:t>B) Mitä annettavaa alkuperäiskansojen luontosuhteessa on mielestäsi nykyihmiselle? Perustele näkemyksesi.</a:t>
            </a:r>
          </a:p>
        </p:txBody>
      </p:sp>
    </p:spTree>
    <p:extLst>
      <p:ext uri="{BB962C8B-B14F-4D97-AF65-F5344CB8AC3E}">
        <p14:creationId xmlns:p14="http://schemas.microsoft.com/office/powerpoint/2010/main" val="36975625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iruutu 4">
            <a:extLst>
              <a:ext uri="{FF2B5EF4-FFF2-40B4-BE49-F238E27FC236}">
                <a16:creationId xmlns:a16="http://schemas.microsoft.com/office/drawing/2014/main" id="{99AE834D-CED0-FE93-B5FA-CFE5ED4627A0}"/>
              </a:ext>
            </a:extLst>
          </p:cNvPr>
          <p:cNvSpPr txBox="1"/>
          <p:nvPr/>
        </p:nvSpPr>
        <p:spPr>
          <a:xfrm>
            <a:off x="1219200" y="689788"/>
            <a:ext cx="9934575" cy="5847755"/>
          </a:xfrm>
          <a:prstGeom prst="rect">
            <a:avLst/>
          </a:prstGeom>
          <a:noFill/>
        </p:spPr>
        <p:txBody>
          <a:bodyPr wrap="square">
            <a:spAutoFit/>
          </a:bodyPr>
          <a:lstStyle/>
          <a:p>
            <a:pPr marL="0" indent="0">
              <a:spcBef>
                <a:spcPts val="0"/>
              </a:spcBef>
              <a:buNone/>
            </a:pPr>
            <a:r>
              <a:rPr lang="fi" sz="2400" i="1" dirty="0"/>
              <a:t>Alkuperäiskansojen ajattelussa ei lähtökohtana ole ihminen itse, vaan hänellä ajatellaan olevan kohtuullinen sija luonnossa. Ihmistä ei aseteta hallitsijaksi, joka ryöstää luontoa ottamatta huomioon edes tulevien polvien kaikkein ilmeisim­piä tarpeita ja etuja. Tämän ehkä naiivin mutta erittäin tehok­kaan ja viisaasti luodun humanismin mukaan kasveja pidetään kunnioitettavina olentoina, joita ei poimita ilman riittä­vää syytä ja ilman, että niiden henkeä on ensin rauhoitettu uhrilla. Samoin ruoaksi metsästettäviä eläimiä suojelevat – kutakin lajinsa mukaan – yliluonnolliset henget, ja ne rankaisevat metsästäjiä, jos nämä ovat surmanneet naaraita vasoineen tai ottaneet saalista enemmän kuin tarvitsevat. Ihmisillä, eläimillä ja kasveilla on yhteinen elämän pääoma siten, että kunkin lajin liiallinen hyödyntäminen kostautuu myös ihmisten eliniän lyhenemisenä.</a:t>
            </a:r>
          </a:p>
          <a:p>
            <a:pPr marL="0" indent="0">
              <a:spcBef>
                <a:spcPts val="0"/>
              </a:spcBef>
              <a:buNone/>
            </a:pPr>
            <a:r>
              <a:rPr lang="fi" sz="2400" i="1" dirty="0"/>
              <a:t> </a:t>
            </a:r>
          </a:p>
          <a:p>
            <a:pPr marL="2286000" lvl="5" indent="0">
              <a:spcBef>
                <a:spcPts val="0"/>
              </a:spcBef>
              <a:buNone/>
            </a:pPr>
            <a:r>
              <a:rPr lang="fi" sz="1400" dirty="0"/>
              <a:t>Lähde: antropologi Claude Lévi-Strauss: </a:t>
            </a:r>
            <a:r>
              <a:rPr lang="fi" sz="1400" i="1" dirty="0"/>
              <a:t>Rotu, historia ja kulttuuri</a:t>
            </a:r>
            <a:r>
              <a:rPr lang="fi" sz="1400" dirty="0"/>
              <a:t>. 1988</a:t>
            </a:r>
          </a:p>
        </p:txBody>
      </p:sp>
    </p:spTree>
    <p:extLst>
      <p:ext uri="{BB962C8B-B14F-4D97-AF65-F5344CB8AC3E}">
        <p14:creationId xmlns:p14="http://schemas.microsoft.com/office/powerpoint/2010/main" val="415427413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i (johtoryhmä)">
  <a:themeElements>
    <a:clrScheme name="Ioni (johtoryhmä)">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i (johtoryhmä)">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i (johtoryhmä)">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6</TotalTime>
  <Words>179</Words>
  <Application>Microsoft Office PowerPoint</Application>
  <PresentationFormat>Laajakuva</PresentationFormat>
  <Paragraphs>7</Paragraphs>
  <Slides>3</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3</vt:i4>
      </vt:variant>
    </vt:vector>
  </HeadingPairs>
  <TitlesOfParts>
    <vt:vector size="7" baseType="lpstr">
      <vt:lpstr>Arial</vt:lpstr>
      <vt:lpstr>Century Gothic</vt:lpstr>
      <vt:lpstr>Wingdings 3</vt:lpstr>
      <vt:lpstr>Ioni (johtoryhmä)</vt:lpstr>
      <vt:lpstr>Alkuperäiskulttuurit ja suhde luontoon</vt:lpstr>
      <vt:lpstr>Lue oheinen dokumentti alkuperäiskansojen suhteesta luontoon ja vastaa tehtäviin. </vt:lpstr>
      <vt:lpstr>PowerPoint-esitys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Alkuperäiskulttuurit ja suhde luontoon</dc:title>
  <dc:creator>Helenius Niki</dc:creator>
  <cp:lastModifiedBy>Helenius Niki</cp:lastModifiedBy>
  <cp:revision>1</cp:revision>
  <dcterms:created xsi:type="dcterms:W3CDTF">2023-08-25T16:26:45Z</dcterms:created>
  <dcterms:modified xsi:type="dcterms:W3CDTF">2023-08-25T16:32:49Z</dcterms:modified>
</cp:coreProperties>
</file>