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Kylmää sotaa Aasiassa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Korean sota ja Vietnamin sota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3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6920"/>
          </a:xfrm>
        </p:spPr>
        <p:txBody>
          <a:bodyPr/>
          <a:lstStyle/>
          <a:p>
            <a:r>
              <a:rPr lang="fi-FI" sz="2400" b="1" kern="0" cap="none" dirty="0">
                <a:solidFill>
                  <a:srgbClr val="000000"/>
                </a:solidFill>
                <a:latin typeface="Verdana"/>
                <a:ea typeface="MS PGothic" pitchFamily="34" charset="-128"/>
              </a:rPr>
              <a:t>Vertaile Korean ja Vietnamin sotia. Mitä yhteisiä ja erottavia piirteitä löydät</a:t>
            </a:r>
            <a:r>
              <a:rPr lang="fi-FI" sz="2400" b="1" kern="0" cap="none" dirty="0" smtClean="0">
                <a:solidFill>
                  <a:srgbClr val="000000"/>
                </a:solidFill>
                <a:latin typeface="Verdana"/>
                <a:ea typeface="MS PGothic" pitchFamily="34" charset="-128"/>
              </a:rPr>
              <a:t>? </a:t>
            </a:r>
            <a:r>
              <a:rPr lang="fi-FI" sz="1400" b="1" kern="0" cap="none" dirty="0" smtClean="0">
                <a:solidFill>
                  <a:srgbClr val="000000"/>
                </a:solidFill>
                <a:latin typeface="Verdana"/>
                <a:ea typeface="MS PGothic" pitchFamily="34" charset="-128"/>
              </a:rPr>
              <a:t>(kartat vain tukena)</a:t>
            </a:r>
            <a:endParaRPr lang="fi-FI" sz="14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5176" y="1849438"/>
            <a:ext cx="2631778" cy="4716000"/>
          </a:xfrm>
          <a:prstGeom prst="rect">
            <a:avLst/>
          </a:prstGeom>
        </p:spPr>
      </p:pic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9211" y="1705438"/>
            <a:ext cx="3998200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7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12</TotalTime>
  <Words>26</Words>
  <Application>Microsoft Office PowerPoint</Application>
  <PresentationFormat>Laajakuva</PresentationFormat>
  <Paragraphs>3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MS PGothic</vt:lpstr>
      <vt:lpstr>Arial</vt:lpstr>
      <vt:lpstr>Trebuchet MS</vt:lpstr>
      <vt:lpstr>Tw Cen MT</vt:lpstr>
      <vt:lpstr>Verdana</vt:lpstr>
      <vt:lpstr>Piiri</vt:lpstr>
      <vt:lpstr>Kylmää sotaa Aasiassa</vt:lpstr>
      <vt:lpstr>Vertaile Korean ja Vietnamin sotia. Mitä yhteisiä ja erottavia piirteitä löydät? (kartat vain tukena)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Kylmää sotaa Aasiassa</dc:title>
  <dc:creator>Helenius Niki</dc:creator>
  <cp:lastModifiedBy>Helenius Niki</cp:lastModifiedBy>
  <cp:revision>1</cp:revision>
  <dcterms:created xsi:type="dcterms:W3CDTF">2022-06-08T12:38:07Z</dcterms:created>
  <dcterms:modified xsi:type="dcterms:W3CDTF">2022-06-08T12:50:16Z</dcterms:modified>
</cp:coreProperties>
</file>