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i-FI" smtClean="0"/>
              <a:t>Muokkaa perustyyl. napsautt.</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4497396-A7BD-41B7-92AD-520FDC9C0EC1}" type="datetimeFigureOut">
              <a:rPr lang="fi-FI" smtClean="0"/>
              <a:t>17.3.2020</a:t>
            </a:fld>
            <a:endParaRPr lang="fi-FI"/>
          </a:p>
        </p:txBody>
      </p:sp>
      <p:sp>
        <p:nvSpPr>
          <p:cNvPr id="5" name="Footer Placeholder 4"/>
          <p:cNvSpPr>
            <a:spLocks noGrp="1"/>
          </p:cNvSpPr>
          <p:nvPr>
            <p:ph type="ftr" sz="quarter" idx="11"/>
          </p:nvPr>
        </p:nvSpPr>
        <p:spPr>
          <a:xfrm>
            <a:off x="2692397" y="5037663"/>
            <a:ext cx="5214635" cy="279400"/>
          </a:xfrm>
        </p:spPr>
        <p:txBody>
          <a:bodyPr/>
          <a:lstStyle/>
          <a:p>
            <a:endParaRPr lang="fi-FI"/>
          </a:p>
        </p:txBody>
      </p:sp>
      <p:sp>
        <p:nvSpPr>
          <p:cNvPr id="6" name="Slide Number Placeholder 5"/>
          <p:cNvSpPr>
            <a:spLocks noGrp="1"/>
          </p:cNvSpPr>
          <p:nvPr>
            <p:ph type="sldNum" sz="quarter" idx="12"/>
          </p:nvPr>
        </p:nvSpPr>
        <p:spPr>
          <a:xfrm>
            <a:off x="8956900" y="5037663"/>
            <a:ext cx="551167" cy="279400"/>
          </a:xfrm>
        </p:spPr>
        <p:txBody>
          <a:bodyPr/>
          <a:lstStyle/>
          <a:p>
            <a:fld id="{7A59BD13-4271-4E60-955E-7FA266E859D4}" type="slidenum">
              <a:rPr lang="fi-FI" smtClean="0"/>
              <a:t>‹#›</a:t>
            </a:fld>
            <a:endParaRPr lang="fi-FI"/>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437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54497396-A7BD-41B7-92AD-520FDC9C0EC1}" type="datetimeFigureOut">
              <a:rPr lang="fi-FI" smtClean="0"/>
              <a:t>17.3.2020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A59BD13-4271-4E60-955E-7FA266E859D4}" type="slidenum">
              <a:rPr lang="fi-FI" smtClean="0"/>
              <a:t>‹#›</a:t>
            </a:fld>
            <a:endParaRPr lang="fi-FI"/>
          </a:p>
        </p:txBody>
      </p:sp>
    </p:spTree>
    <p:extLst>
      <p:ext uri="{BB962C8B-B14F-4D97-AF65-F5344CB8AC3E}">
        <p14:creationId xmlns:p14="http://schemas.microsoft.com/office/powerpoint/2010/main" val="59726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54497396-A7BD-41B7-92AD-520FDC9C0EC1}" type="datetimeFigureOut">
              <a:rPr lang="fi-FI" smtClean="0"/>
              <a:t>17.3.2020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A59BD13-4271-4E60-955E-7FA266E859D4}" type="slidenum">
              <a:rPr lang="fi-FI" smtClean="0"/>
              <a:t>‹#›</a:t>
            </a:fld>
            <a:endParaRPr lang="fi-FI"/>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8303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54497396-A7BD-41B7-92AD-520FDC9C0EC1}" type="datetimeFigureOut">
              <a:rPr lang="fi-FI" smtClean="0"/>
              <a:t>17.3.2020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A59BD13-4271-4E60-955E-7FA266E859D4}" type="slidenum">
              <a:rPr lang="fi-FI" smtClean="0"/>
              <a:t>‹#›</a:t>
            </a:fld>
            <a:endParaRPr lang="fi-FI"/>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7508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54497396-A7BD-41B7-92AD-520FDC9C0EC1}" type="datetimeFigureOut">
              <a:rPr lang="fi-FI" smtClean="0"/>
              <a:t>17.3.2020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A59BD13-4271-4E60-955E-7FA266E859D4}" type="slidenum">
              <a:rPr lang="fi-FI" smtClean="0"/>
              <a:t>‹#›</a:t>
            </a:fld>
            <a:endParaRPr lang="fi-FI"/>
          </a:p>
        </p:txBody>
      </p:sp>
    </p:spTree>
    <p:extLst>
      <p:ext uri="{BB962C8B-B14F-4D97-AF65-F5344CB8AC3E}">
        <p14:creationId xmlns:p14="http://schemas.microsoft.com/office/powerpoint/2010/main" val="266292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54497396-A7BD-41B7-92AD-520FDC9C0EC1}" type="datetimeFigureOut">
              <a:rPr lang="fi-FI" smtClean="0"/>
              <a:t>17.3.2020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A59BD13-4271-4E60-955E-7FA266E859D4}" type="slidenum">
              <a:rPr lang="fi-FI" smtClean="0"/>
              <a:t>‹#›</a:t>
            </a:fld>
            <a:endParaRPr lang="fi-FI"/>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296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i-FI" smtClean="0"/>
              <a:t>Muokkaa perustyyl. napsautt.</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54497396-A7BD-41B7-92AD-520FDC9C0EC1}" type="datetimeFigureOut">
              <a:rPr lang="fi-FI" smtClean="0"/>
              <a:t>17.3.2020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A59BD13-4271-4E60-955E-7FA266E859D4}" type="slidenum">
              <a:rPr lang="fi-FI" smtClean="0"/>
              <a:t>‹#›</a:t>
            </a:fld>
            <a:endParaRPr lang="fi-FI"/>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450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54497396-A7BD-41B7-92AD-520FDC9C0EC1}" type="datetimeFigureOut">
              <a:rPr lang="fi-FI" smtClean="0"/>
              <a:t>17.3.2020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A59BD13-4271-4E60-955E-7FA266E859D4}" type="slidenum">
              <a:rPr lang="fi-FI" smtClean="0"/>
              <a:t>‹#›</a:t>
            </a:fld>
            <a:endParaRPr lang="fi-F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6683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54497396-A7BD-41B7-92AD-520FDC9C0EC1}" type="datetimeFigureOut">
              <a:rPr lang="fi-FI" smtClean="0"/>
              <a:t>17.3.2020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A59BD13-4271-4E60-955E-7FA266E859D4}" type="slidenum">
              <a:rPr lang="fi-FI" smtClean="0"/>
              <a:t>‹#›</a:t>
            </a:fld>
            <a:endParaRPr lang="fi-FI"/>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86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54497396-A7BD-41B7-92AD-520FDC9C0EC1}" type="datetimeFigureOut">
              <a:rPr lang="fi-FI" smtClean="0"/>
              <a:t>17.3.2020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A59BD13-4271-4E60-955E-7FA266E859D4}" type="slidenum">
              <a:rPr lang="fi-FI" smtClean="0"/>
              <a:t>‹#›</a:t>
            </a:fld>
            <a:endParaRPr lang="fi-FI"/>
          </a:p>
        </p:txBody>
      </p:sp>
    </p:spTree>
    <p:extLst>
      <p:ext uri="{BB962C8B-B14F-4D97-AF65-F5344CB8AC3E}">
        <p14:creationId xmlns:p14="http://schemas.microsoft.com/office/powerpoint/2010/main" val="222432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i-FI" smtClean="0"/>
              <a:t>Muokkaa perustyyl. napsautt.</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54497396-A7BD-41B7-92AD-520FDC9C0EC1}" type="datetimeFigureOut">
              <a:rPr lang="fi-FI" smtClean="0"/>
              <a:t>17.3.2020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A59BD13-4271-4E60-955E-7FA266E859D4}" type="slidenum">
              <a:rPr lang="fi-FI" smtClean="0"/>
              <a:t>‹#›</a:t>
            </a:fld>
            <a:endParaRPr lang="fi-FI"/>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503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54497396-A7BD-41B7-92AD-520FDC9C0EC1}" type="datetimeFigureOut">
              <a:rPr lang="fi-FI" smtClean="0"/>
              <a:t>17.3.2020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A59BD13-4271-4E60-955E-7FA266E859D4}" type="slidenum">
              <a:rPr lang="fi-FI" smtClean="0"/>
              <a:t>‹#›</a:t>
            </a:fld>
            <a:endParaRPr lang="fi-FI"/>
          </a:p>
        </p:txBody>
      </p:sp>
    </p:spTree>
    <p:extLst>
      <p:ext uri="{BB962C8B-B14F-4D97-AF65-F5344CB8AC3E}">
        <p14:creationId xmlns:p14="http://schemas.microsoft.com/office/powerpoint/2010/main" val="125269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54497396-A7BD-41B7-92AD-520FDC9C0EC1}" type="datetimeFigureOut">
              <a:rPr lang="fi-FI" smtClean="0"/>
              <a:t>17.3.2020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A59BD13-4271-4E60-955E-7FA266E859D4}" type="slidenum">
              <a:rPr lang="fi-FI" smtClean="0"/>
              <a:t>‹#›</a:t>
            </a:fld>
            <a:endParaRPr lang="fi-FI"/>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458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54497396-A7BD-41B7-92AD-520FDC9C0EC1}" type="datetimeFigureOut">
              <a:rPr lang="fi-FI" smtClean="0"/>
              <a:t>17.3.2020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A59BD13-4271-4E60-955E-7FA266E859D4}" type="slidenum">
              <a:rPr lang="fi-FI" smtClean="0"/>
              <a:t>‹#›</a:t>
            </a:fld>
            <a:endParaRPr lang="fi-F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10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97396-A7BD-41B7-92AD-520FDC9C0EC1}" type="datetimeFigureOut">
              <a:rPr lang="fi-FI" smtClean="0"/>
              <a:t>17.3.2020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7A59BD13-4271-4E60-955E-7FA266E859D4}" type="slidenum">
              <a:rPr lang="fi-FI" smtClean="0"/>
              <a:t>‹#›</a:t>
            </a:fld>
            <a:endParaRPr lang="fi-FI"/>
          </a:p>
        </p:txBody>
      </p:sp>
    </p:spTree>
    <p:extLst>
      <p:ext uri="{BB962C8B-B14F-4D97-AF65-F5344CB8AC3E}">
        <p14:creationId xmlns:p14="http://schemas.microsoft.com/office/powerpoint/2010/main" val="145138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i-FI" smtClean="0"/>
              <a:t>Muokkaa perustyyl. napsautt.</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54497396-A7BD-41B7-92AD-520FDC9C0EC1}" type="datetimeFigureOut">
              <a:rPr lang="fi-FI" smtClean="0"/>
              <a:t>17.3.2020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A59BD13-4271-4E60-955E-7FA266E859D4}" type="slidenum">
              <a:rPr lang="fi-FI" smtClean="0"/>
              <a:t>‹#›</a:t>
            </a:fld>
            <a:endParaRPr lang="fi-FI"/>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275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i-FI" smtClean="0"/>
              <a:t>Muokkaa perustyyl. napsautt.</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54497396-A7BD-41B7-92AD-520FDC9C0EC1}" type="datetimeFigureOut">
              <a:rPr lang="fi-FI" smtClean="0"/>
              <a:t>17.3.2020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A59BD13-4271-4E60-955E-7FA266E859D4}" type="slidenum">
              <a:rPr lang="fi-FI" smtClean="0"/>
              <a:t>‹#›</a:t>
            </a:fld>
            <a:endParaRPr lang="fi-FI"/>
          </a:p>
        </p:txBody>
      </p:sp>
    </p:spTree>
    <p:extLst>
      <p:ext uri="{BB962C8B-B14F-4D97-AF65-F5344CB8AC3E}">
        <p14:creationId xmlns:p14="http://schemas.microsoft.com/office/powerpoint/2010/main" val="208668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497396-A7BD-41B7-92AD-520FDC9C0EC1}" type="datetimeFigureOut">
              <a:rPr lang="fi-FI" smtClean="0"/>
              <a:t>17.3.2020</a:t>
            </a:fld>
            <a:endParaRPr lang="fi-FI"/>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i-FI"/>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59BD13-4271-4E60-955E-7FA266E859D4}" type="slidenum">
              <a:rPr lang="fi-FI" smtClean="0"/>
              <a:t>‹#›</a:t>
            </a:fld>
            <a:endParaRPr lang="fi-FI"/>
          </a:p>
        </p:txBody>
      </p:sp>
    </p:spTree>
    <p:extLst>
      <p:ext uri="{BB962C8B-B14F-4D97-AF65-F5344CB8AC3E}">
        <p14:creationId xmlns:p14="http://schemas.microsoft.com/office/powerpoint/2010/main" val="1207631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Dokumentteja Paasikiven linjasta</a:t>
            </a:r>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88470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100" dirty="0"/>
              <a:t>Harjoittele dokumenttien tulkintaa tutustumalla otteisiin Paasikiven puheesta ja YYA-sopimuksesta.</a:t>
            </a:r>
            <a:r>
              <a:rPr lang="fi-FI" dirty="0"/>
              <a:t/>
            </a:r>
            <a:br>
              <a:rPr lang="fi-FI" dirty="0"/>
            </a:br>
            <a:endParaRPr lang="fi-FI" dirty="0"/>
          </a:p>
        </p:txBody>
      </p:sp>
      <p:sp>
        <p:nvSpPr>
          <p:cNvPr id="3" name="Sisällön paikkamerkki 2"/>
          <p:cNvSpPr>
            <a:spLocks noGrp="1"/>
          </p:cNvSpPr>
          <p:nvPr>
            <p:ph idx="1"/>
          </p:nvPr>
        </p:nvSpPr>
        <p:spPr/>
        <p:txBody>
          <a:bodyPr/>
          <a:lstStyle/>
          <a:p>
            <a:pPr marL="457200" indent="-457200">
              <a:buFont typeface="+mj-lt"/>
              <a:buAutoNum type="arabicPeriod"/>
            </a:pPr>
            <a:r>
              <a:rPr lang="fi-FI" dirty="0"/>
              <a:t>Seuraava katkelma on pääministeri J. K. Paasikiven puheesta joulukuulta 1944.</a:t>
            </a:r>
          </a:p>
          <a:p>
            <a:pPr marL="857250" lvl="1" indent="-457200">
              <a:buFont typeface="+mj-lt"/>
              <a:buAutoNum type="alphaLcParenR"/>
            </a:pPr>
            <a:r>
              <a:rPr lang="fi-FI" dirty="0"/>
              <a:t>Selvitä tekstin avulla, mitä tarkoittaa Paasikiven linja.</a:t>
            </a:r>
          </a:p>
          <a:p>
            <a:pPr marL="857250" lvl="1" indent="-457200">
              <a:buFont typeface="+mj-lt"/>
              <a:buAutoNum type="alphaLcParenR"/>
            </a:pPr>
            <a:r>
              <a:rPr lang="fi-FI" dirty="0"/>
              <a:t>Millä perusteella voidaan sanoa, että Paasikiven linja merkitsi muutosta Suomen politiikassa?</a:t>
            </a:r>
          </a:p>
          <a:p>
            <a:pPr marL="0" indent="0">
              <a:buNone/>
            </a:pPr>
            <a:endParaRPr lang="fi-FI" dirty="0"/>
          </a:p>
        </p:txBody>
      </p:sp>
    </p:spTree>
    <p:extLst>
      <p:ext uri="{BB962C8B-B14F-4D97-AF65-F5344CB8AC3E}">
        <p14:creationId xmlns:p14="http://schemas.microsoft.com/office/powerpoint/2010/main" val="35065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1672045" y="1020638"/>
            <a:ext cx="9104812" cy="4524315"/>
          </a:xfrm>
          <a:prstGeom prst="rect">
            <a:avLst/>
          </a:prstGeom>
        </p:spPr>
        <p:txBody>
          <a:bodyPr wrap="square">
            <a:spAutoFit/>
          </a:bodyPr>
          <a:lstStyle/>
          <a:p>
            <a:r>
              <a:rPr lang="fi-FI" sz="2400" dirty="0"/>
              <a:t>Suomen ulkopolitiikassa on kaikkea hallitsevana maamme suhde itäiseen naapuriimme, Neuvostoliittoon. Se on meidän varsinainen ulkopoliittinen ongelmamme, jolle meidän on ratkaisu löydettävä ja josta kansamme tulevaisuus riippuu. – –</a:t>
            </a:r>
            <a:br>
              <a:rPr lang="fi-FI" sz="2400" dirty="0"/>
            </a:br>
            <a:r>
              <a:rPr lang="fi-FI" sz="2400" dirty="0"/>
              <a:t/>
            </a:r>
            <a:br>
              <a:rPr lang="fi-FI" sz="2400" dirty="0"/>
            </a:br>
            <a:r>
              <a:rPr lang="fi-FI" sz="2400" dirty="0"/>
              <a:t>Tulevaisuudessa on hyvät ja luottamukselliset suhteet aikaansaatava suuren naapurimme kanssa. Epäluulot on poistettava, ystävyys perustettava. Kansamme perusetujen mukaista, vakaumukseni mukaan on, että tulevaisuudessa Suomen ulkopolitiikkaa niin johdetaan, ettei se tule kulkemaan Neuvostoliittoa vastaan. Rauha ja sopu sekä luottamuksellinen naapuruussuhde suuren Neuvostoliiton kanssa on meidän valtiollisen toiminnan ensimmäinen ohje.</a:t>
            </a:r>
          </a:p>
        </p:txBody>
      </p:sp>
    </p:spTree>
    <p:extLst>
      <p:ext uri="{BB962C8B-B14F-4D97-AF65-F5344CB8AC3E}">
        <p14:creationId xmlns:p14="http://schemas.microsoft.com/office/powerpoint/2010/main" val="265112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 2.</a:t>
            </a:r>
            <a:endParaRPr lang="fi-FI" dirty="0"/>
          </a:p>
        </p:txBody>
      </p:sp>
      <p:sp>
        <p:nvSpPr>
          <p:cNvPr id="3" name="Sisällön paikkamerkki 2"/>
          <p:cNvSpPr>
            <a:spLocks noGrp="1"/>
          </p:cNvSpPr>
          <p:nvPr>
            <p:ph idx="1"/>
          </p:nvPr>
        </p:nvSpPr>
        <p:spPr/>
        <p:txBody>
          <a:bodyPr/>
          <a:lstStyle/>
          <a:p>
            <a:pPr marL="457200" lvl="0" indent="-457200">
              <a:spcBef>
                <a:spcPts val="0"/>
              </a:spcBef>
              <a:buFont typeface="+mj-lt"/>
              <a:buAutoNum type="arabicPeriod" startAt="2"/>
            </a:pPr>
            <a:r>
              <a:rPr lang="fi-FI" dirty="0"/>
              <a:t>Seuraava katkelma on Suomen ja Neuvostoliiton solmimasta ystävyys-, yhteistyö- ja avunantosopimuksesta eli YYA-sopimuksesta vuodelta 1948</a:t>
            </a:r>
            <a:r>
              <a:rPr lang="fi-FI" dirty="0" smtClean="0"/>
              <a:t>.</a:t>
            </a:r>
          </a:p>
          <a:p>
            <a:pPr marL="0" lvl="0" indent="0">
              <a:spcBef>
                <a:spcPts val="0"/>
              </a:spcBef>
              <a:buNone/>
            </a:pPr>
            <a:endParaRPr lang="fi-FI" dirty="0"/>
          </a:p>
          <a:p>
            <a:pPr marL="1085850" lvl="1" indent="-457200">
              <a:spcBef>
                <a:spcPts val="0"/>
              </a:spcBef>
              <a:buFont typeface="+mj-lt"/>
              <a:buAutoNum type="alphaLcParenR"/>
            </a:pPr>
            <a:r>
              <a:rPr lang="fi-FI" dirty="0"/>
              <a:t>Mistä asioista sopimuksen kahdessa ensimmäisessä kohdassa sovitaan?</a:t>
            </a:r>
          </a:p>
          <a:p>
            <a:pPr marL="1085850" lvl="1" indent="-457200">
              <a:spcBef>
                <a:spcPts val="0"/>
              </a:spcBef>
              <a:buFont typeface="+mj-lt"/>
              <a:buAutoNum type="alphaLcParenR"/>
            </a:pPr>
            <a:r>
              <a:rPr lang="fi-FI" dirty="0"/>
              <a:t>Mitä YYA-sopimus tarkoitti käytännössä?</a:t>
            </a:r>
          </a:p>
          <a:p>
            <a:endParaRPr lang="fi-FI" dirty="0"/>
          </a:p>
        </p:txBody>
      </p:sp>
    </p:spTree>
    <p:extLst>
      <p:ext uri="{BB962C8B-B14F-4D97-AF65-F5344CB8AC3E}">
        <p14:creationId xmlns:p14="http://schemas.microsoft.com/office/powerpoint/2010/main" val="11396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3048000" y="751344"/>
            <a:ext cx="6096000" cy="5355312"/>
          </a:xfrm>
          <a:prstGeom prst="rect">
            <a:avLst/>
          </a:prstGeom>
        </p:spPr>
        <p:txBody>
          <a:bodyPr>
            <a:spAutoFit/>
          </a:bodyPr>
          <a:lstStyle/>
          <a:p>
            <a:pPr lvl="0"/>
            <a:r>
              <a:rPr lang="fi-FI" b="1" dirty="0"/>
              <a:t>1. artikla</a:t>
            </a:r>
          </a:p>
          <a:p>
            <a:pPr lvl="0"/>
            <a:r>
              <a:rPr lang="fi-FI" dirty="0"/>
              <a:t>Siinä tapauksessa, että Suomi tai Neuvostoliitto Suomen alueen kautta joutuvat aseellisen hyökkäyksen kohteeksi Saksan tai muun sen kanssa liitossa olevan valtion taholta, Suomi uskollisena velvollisuuksilleen itsenäisenä valtiona tulee taistelemaan hyökkäyksen torjumiseksi. Suomi kohdistaa tällöin kaikki käytettävissään olevat voimat puolustamaan alueensa koskemattomuutta maalla, merellä ja ilmassa ja tekee sen Suomen rajojen sisäpuolella tämän sopimuksen määrittelemien velvoitustensa mukaisesti tarpeen vaatiessa Neuvostoliiton avustamana tai yhdessä sen kanssa.</a:t>
            </a:r>
            <a:br>
              <a:rPr lang="fi-FI" dirty="0"/>
            </a:br>
            <a:r>
              <a:rPr lang="fi-FI" dirty="0"/>
              <a:t>Yllämainituissa tapauksissa Neuvostoliitto antaa Suomelle tarpeen vaatimaa apua, jonka antamisesta Sopimuspuolet sopivat keskenään.</a:t>
            </a:r>
            <a:br>
              <a:rPr lang="fi-FI" dirty="0"/>
            </a:br>
            <a:endParaRPr lang="fi-FI" dirty="0"/>
          </a:p>
          <a:p>
            <a:pPr lvl="0"/>
            <a:r>
              <a:rPr lang="fi-FI" b="1" dirty="0"/>
              <a:t>2. artikla</a:t>
            </a:r>
          </a:p>
          <a:p>
            <a:pPr lvl="0"/>
            <a:r>
              <a:rPr lang="fi-FI" dirty="0"/>
              <a:t>Korkeat Sopimuspuolet tulevat neuvottelemaan keskenään siinä tapauksessa, että 1. artiklassa tarkoitetun sotilaallisen hyökkäyksen uhka on todettu.</a:t>
            </a:r>
          </a:p>
        </p:txBody>
      </p:sp>
    </p:spTree>
    <p:extLst>
      <p:ext uri="{BB962C8B-B14F-4D97-AF65-F5344CB8AC3E}">
        <p14:creationId xmlns:p14="http://schemas.microsoft.com/office/powerpoint/2010/main" val="828662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aninen">
  <a:themeElements>
    <a:clrScheme name="Orgaaninen">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aninen">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aninen">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TotalTime>
  <Words>283</Words>
  <Application>Microsoft Office PowerPoint</Application>
  <PresentationFormat>Laajakuva</PresentationFormat>
  <Paragraphs>15</Paragraphs>
  <Slides>5</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5</vt:i4>
      </vt:variant>
    </vt:vector>
  </HeadingPairs>
  <TitlesOfParts>
    <vt:vector size="8" baseType="lpstr">
      <vt:lpstr>Arial</vt:lpstr>
      <vt:lpstr>Garamond</vt:lpstr>
      <vt:lpstr>Orgaaninen</vt:lpstr>
      <vt:lpstr>Dokumentteja Paasikiven linjasta</vt:lpstr>
      <vt:lpstr>Harjoittele dokumenttien tulkintaa tutustumalla otteisiin Paasikiven puheesta ja YYA-sopimuksesta. </vt:lpstr>
      <vt:lpstr>PowerPoint-esitys</vt:lpstr>
      <vt:lpstr>Tehtävä 2.</vt:lpstr>
      <vt:lpstr>PowerPoint-esitys</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Dokumentteja Paasikiven linjasta</dc:title>
  <dc:creator>Helenius Niki</dc:creator>
  <cp:lastModifiedBy>Helenius Niki</cp:lastModifiedBy>
  <cp:revision>1</cp:revision>
  <dcterms:created xsi:type="dcterms:W3CDTF">2020-03-17T12:08:55Z</dcterms:created>
  <dcterms:modified xsi:type="dcterms:W3CDTF">2020-03-17T12:22:10Z</dcterms:modified>
</cp:coreProperties>
</file>