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" name="Google Shape;9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16355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0e4e30b97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g10e4e30b9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Google Shape;24;p3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3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12. Maailman huomion keskipisteessä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Miksi Suomi vältti miehityksen talvisodassa?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Suomi vältti miehityksen talvisodassa?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26"/>
            <a:ext cx="21031200" cy="85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1. Suomen armeijan toiminta sodan alussa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Kun hyökkäys alkoi, Suomen joukot olivat valmiina puolustusasemissa itärajalla.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Puolustuslinjat kestivät puna-armeijan ensimmäiset hyökkäykset.</a:t>
            </a:r>
            <a:endParaRPr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2. Suomalaisten taktinen osaaminen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Suomalaiset tuhosivat vetäytyessään rakennukset ja sillat.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Maastoa ja liikkuvuutta hyödynnettiin talviolosuhteissa (esim. motit ja hiihtojoukot). 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Miksi Suomi vältti miehityksen talvisodassa?</a:t>
            </a:r>
            <a:endParaRPr dirty="0"/>
          </a:p>
        </p:txBody>
      </p:sp>
      <p:sp>
        <p:nvSpPr>
          <p:cNvPr id="93" name="Google Shape;93;p11"/>
          <p:cNvSpPr txBox="1">
            <a:spLocks noGrp="1"/>
          </p:cNvSpPr>
          <p:nvPr>
            <p:ph type="body" idx="1"/>
          </p:nvPr>
        </p:nvSpPr>
        <p:spPr>
          <a:xfrm>
            <a:off x="1676400" y="3730526"/>
            <a:ext cx="21031200" cy="85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3. Puna-armeijan heikkoudet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Puna-armeijan joukot eivät tunteneet maasto-olosuhteita.</a:t>
            </a: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Joukkoja ei ollut varustettu talvisodankäyntiin.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Tiedustelu- ja vakoilutoiminta olivat antaneet väärän kuvan Suomen tilanteesta ja kommunistien kannatuksesta.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110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Puna-armeijan kokenut upseeristo oli tapettu Stalinin vainoissa, joten upseerit olivat kokemattomia.</a:t>
            </a:r>
            <a:endParaRPr sz="4800" dirty="0">
              <a:solidFill>
                <a:srgbClr val="000000"/>
              </a:solidFill>
            </a:endParaRPr>
          </a:p>
          <a:p>
            <a:pPr marL="984250" lvl="1" indent="-857250">
              <a:lnSpc>
                <a:spcPct val="110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Upseerien päätöksiin vaikuttivat lisäksi poliittiset upseerit.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94" name="Google Shape;94;p1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396109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Miksi Suomi vältti miehityksen talvisodassa?</a:t>
            </a:r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4. Sotilasavun tarjoaminen Ranskasta ja Isosta-Britanniasta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Stalin halusi välttää sodan länsiliittoutuneiden kanssa.</a:t>
            </a:r>
          </a:p>
          <a:p>
            <a:pPr marL="984250" lvl="0" indent="-857250"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Tämän vuoksi Stalin oli valmis rauhaan, kun Mannerheim-linja oli murrettu.</a:t>
            </a:r>
            <a:endParaRPr sz="4800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endParaRPr sz="4800" dirty="0">
              <a:solidFill>
                <a:srgbClr val="000000"/>
              </a:solidFill>
            </a:endParaRPr>
          </a:p>
          <a:p>
            <a:pPr marL="127000" lvl="0" indent="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1" dirty="0">
                <a:solidFill>
                  <a:srgbClr val="000000"/>
                </a:solidFill>
              </a:rPr>
              <a:t>5. ”Talvisodan henki”</a:t>
            </a:r>
            <a:endParaRPr sz="4800" b="1" dirty="0">
              <a:solidFill>
                <a:srgbClr val="000000"/>
              </a:solidFill>
            </a:endParaRP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Suomessa oli voimakas yhteishenki, joka vaikutti taistelutahtoon.</a:t>
            </a: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Neuvostoliiton luoma Terijoen hallitus vahvisti yhtenäisyyttä.</a:t>
            </a:r>
          </a:p>
          <a:p>
            <a:pPr marL="984250" lvl="0" indent="-857250">
              <a:lnSpc>
                <a:spcPct val="90000"/>
              </a:lnSpc>
              <a:spcBef>
                <a:spcPts val="0"/>
              </a:spcBef>
              <a:buClr>
                <a:srgbClr val="000000"/>
              </a:buClr>
              <a:buSzPct val="10000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Talvisodan henkeä on kuitenkin myös liioiteltu. Esimerkiksi Kainuussa tuettiin puna-armeijaa.</a:t>
            </a:r>
            <a:endParaRPr sz="4800" dirty="0">
              <a:solidFill>
                <a:srgbClr val="000000"/>
              </a:solidFill>
            </a:endParaRPr>
          </a:p>
        </p:txBody>
      </p:sp>
      <p:sp>
        <p:nvSpPr>
          <p:cNvPr id="102" name="Google Shape;102;p1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03" name="Google Shape;103;p1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Historia 3, Luku 12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Office PowerPoint</Application>
  <PresentationFormat>Mukautettu</PresentationFormat>
  <Paragraphs>34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12. Maailman huomion keskipisteessä  Tietoisku: Miksi Suomi vältti miehityksen talvisodassa?</vt:lpstr>
      <vt:lpstr>Miksi Suomi vältti miehityksen talvisodassa?</vt:lpstr>
      <vt:lpstr>Miksi Suomi vältti miehityksen talvisodassa?</vt:lpstr>
      <vt:lpstr>Miksi Suomi vältti miehityksen talvisodassa?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Suomi vältti miehityksen talvisodassa</dc:title>
  <dc:creator>Kaartinen Minna</dc:creator>
  <cp:lastModifiedBy>Kaartinen Minna</cp:lastModifiedBy>
  <cp:revision>1</cp:revision>
  <dcterms:modified xsi:type="dcterms:W3CDTF">2022-11-29T09:51:19Z</dcterms:modified>
</cp:coreProperties>
</file>