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5"/>
  </p:sldMasterIdLst>
  <p:notesMasterIdLst>
    <p:notesMasterId r:id="rId10"/>
  </p:notesMasterIdLst>
  <p:sldIdLst>
    <p:sldId id="256" r:id="rId6"/>
    <p:sldId id="257" r:id="rId7"/>
    <p:sldId id="258" r:id="rId8"/>
    <p:sldId id="259" r:id="rId9"/>
  </p:sldIdLst>
  <p:sldSz cx="9144000" cy="6858000" type="screen4x3"/>
  <p:notesSz cx="6858000" cy="9144000"/>
  <p:defaultTextStyle>
    <a:defPPr>
      <a:defRPr lang="fi-FI"/>
    </a:defPPr>
    <a:lvl1pPr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1pPr>
    <a:lvl2pPr marL="4572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2pPr>
    <a:lvl3pPr marL="9144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3pPr>
    <a:lvl4pPr marL="13716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4pPr>
    <a:lvl5pPr marL="18288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5pPr>
    <a:lvl6pPr marL="2286000" algn="l" defTabSz="914400" rtl="0" eaLnBrk="1" latinLnBrk="0" hangingPunct="1">
      <a:defRPr sz="2400" i="1" kern="1200">
        <a:solidFill>
          <a:schemeClr val="tx1"/>
        </a:solidFill>
        <a:latin typeface="Lucida Grande" charset="0"/>
        <a:ea typeface="MS PGothic" pitchFamily="34" charset="-128"/>
        <a:cs typeface="+mn-cs"/>
      </a:defRPr>
    </a:lvl6pPr>
    <a:lvl7pPr marL="2743200" algn="l" defTabSz="914400" rtl="0" eaLnBrk="1" latinLnBrk="0" hangingPunct="1">
      <a:defRPr sz="2400" i="1" kern="1200">
        <a:solidFill>
          <a:schemeClr val="tx1"/>
        </a:solidFill>
        <a:latin typeface="Lucida Grande" charset="0"/>
        <a:ea typeface="MS PGothic" pitchFamily="34" charset="-128"/>
        <a:cs typeface="+mn-cs"/>
      </a:defRPr>
    </a:lvl7pPr>
    <a:lvl8pPr marL="3200400" algn="l" defTabSz="914400" rtl="0" eaLnBrk="1" latinLnBrk="0" hangingPunct="1">
      <a:defRPr sz="2400" i="1" kern="1200">
        <a:solidFill>
          <a:schemeClr val="tx1"/>
        </a:solidFill>
        <a:latin typeface="Lucida Grande" charset="0"/>
        <a:ea typeface="MS PGothic" pitchFamily="34" charset="-128"/>
        <a:cs typeface="+mn-cs"/>
      </a:defRPr>
    </a:lvl8pPr>
    <a:lvl9pPr marL="3657600" algn="l" defTabSz="914400" rtl="0" eaLnBrk="1" latinLnBrk="0" hangingPunct="1">
      <a:defRPr sz="2400" i="1" kern="1200">
        <a:solidFill>
          <a:schemeClr val="tx1"/>
        </a:solidFill>
        <a:latin typeface="Lucida Grande" charset="0"/>
        <a:ea typeface="MS PGothic" pitchFamily="34" charset="-128"/>
        <a:cs typeface="+mn-cs"/>
      </a:defRPr>
    </a:lvl9pPr>
  </p:defaultTextStyle>
  <p:extLst>
    <p:ext uri="{EFAFB233-063F-42B5-8137-9DF3F51BA10A}">
      <p15:sldGuideLst xmlns:p15="http://schemas.microsoft.com/office/powerpoint/2012/main">
        <p15:guide id="1" orient="horz" pos="1026" userDrawn="1">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mmo Päivärinta" initials="" lastIdx="1" clrIdx="0"/>
  <p:cmAuthor id="2" name="Vesa Vihervä" initials="" lastIdx="1" clrIdx="1"/>
  <p:cmAuthor id="3" name="Antti Kohi" initials="" lastIdx="2" clrIdx="2"/>
  <p:cmAuthor id="4" name="Hannele Palo" initials="" lastIdx="2"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DD"/>
    <a:srgbClr val="005082"/>
    <a:srgbClr val="0099CC"/>
    <a:srgbClr val="198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561"/>
    <p:restoredTop sz="94658"/>
  </p:normalViewPr>
  <p:slideViewPr>
    <p:cSldViewPr>
      <p:cViewPr varScale="1">
        <p:scale>
          <a:sx n="70" d="100"/>
          <a:sy n="70" d="100"/>
        </p:scale>
        <p:origin x="978" y="72"/>
      </p:cViewPr>
      <p:guideLst>
        <p:guide orient="horz" pos="1026"/>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commentAuthors" Target="commentAuthors.xml"/><Relationship Id="rId5" Type="http://schemas.openxmlformats.org/officeDocument/2006/relationships/slideMaster" Target="slideMasters/slideMaster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i="0">
                <a:ea typeface="ＭＳ Ｐゴシック" charset="0"/>
                <a:cs typeface="Geneva" charset="0"/>
              </a:defRPr>
            </a:lvl1pPr>
          </a:lstStyle>
          <a:p>
            <a:pPr>
              <a:defRPr/>
            </a:pPr>
            <a:endParaRPr lang="fi-FI"/>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i="0">
                <a:ea typeface="ＭＳ Ｐゴシック" charset="0"/>
                <a:cs typeface="Geneva" charset="0"/>
              </a:defRPr>
            </a:lvl1pPr>
          </a:lstStyle>
          <a:p>
            <a:pPr>
              <a:defRPr/>
            </a:pPr>
            <a:endParaRPr lang="fi-FI"/>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noProof="0"/>
              <a:t>Click to edit Master text styles</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i="0">
                <a:ea typeface="ＭＳ Ｐゴシック" charset="0"/>
                <a:cs typeface="Geneva" charset="0"/>
              </a:defRPr>
            </a:lvl1pPr>
          </a:lstStyle>
          <a:p>
            <a:pPr>
              <a:defRPr/>
            </a:pPr>
            <a:endParaRPr lang="fi-FI"/>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i="0"/>
            </a:lvl1pPr>
          </a:lstStyle>
          <a:p>
            <a:pPr>
              <a:defRPr/>
            </a:pPr>
            <a:fld id="{ED5377F9-5B72-481B-AC88-B74C02D9F511}" type="slidenum">
              <a:rPr lang="fi-FI" altLang="fi-FI"/>
              <a:pPr>
                <a:defRPr/>
              </a:pPr>
              <a:t>‹#›</a:t>
            </a:fld>
            <a:endParaRPr lang="fi-FI" altLang="fi-FI"/>
          </a:p>
        </p:txBody>
      </p:sp>
    </p:spTree>
    <p:extLst>
      <p:ext uri="{BB962C8B-B14F-4D97-AF65-F5344CB8AC3E}">
        <p14:creationId xmlns:p14="http://schemas.microsoft.com/office/powerpoint/2010/main" val="32367328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Lucida Grande" charset="0"/>
        <a:ea typeface="MS PGothic" pitchFamily="34" charset="-128"/>
        <a:cs typeface="Geneva" charset="0"/>
      </a:defRPr>
    </a:lvl1pPr>
    <a:lvl2pPr marL="4572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2pPr>
    <a:lvl3pPr marL="9144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3pPr>
    <a:lvl4pPr marL="13716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4pPr>
    <a:lvl5pPr marL="18288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sz="2400" i="1">
                <a:solidFill>
                  <a:schemeClr val="tx1"/>
                </a:solidFill>
                <a:latin typeface="Lucida Grande" charset="0"/>
                <a:ea typeface="MS PGothic" panose="020B0600070205080204" pitchFamily="34" charset="-128"/>
              </a:defRPr>
            </a:lvl1pPr>
            <a:lvl2pPr marL="742950" indent="-285750">
              <a:defRPr sz="2400" i="1">
                <a:solidFill>
                  <a:schemeClr val="tx1"/>
                </a:solidFill>
                <a:latin typeface="Lucida Grande" charset="0"/>
                <a:ea typeface="MS PGothic" panose="020B0600070205080204" pitchFamily="34" charset="-128"/>
              </a:defRPr>
            </a:lvl2pPr>
            <a:lvl3pPr marL="1143000" indent="-228600">
              <a:defRPr sz="2400" i="1">
                <a:solidFill>
                  <a:schemeClr val="tx1"/>
                </a:solidFill>
                <a:latin typeface="Lucida Grande" charset="0"/>
                <a:ea typeface="MS PGothic" panose="020B0600070205080204" pitchFamily="34" charset="-128"/>
              </a:defRPr>
            </a:lvl3pPr>
            <a:lvl4pPr marL="1600200" indent="-228600">
              <a:defRPr sz="2400" i="1">
                <a:solidFill>
                  <a:schemeClr val="tx1"/>
                </a:solidFill>
                <a:latin typeface="Lucida Grande" charset="0"/>
                <a:ea typeface="MS PGothic" panose="020B0600070205080204" pitchFamily="34" charset="-128"/>
              </a:defRPr>
            </a:lvl4pPr>
            <a:lvl5pPr marL="2057400" indent="-228600">
              <a:defRPr sz="2400" i="1">
                <a:solidFill>
                  <a:schemeClr val="tx1"/>
                </a:solidFill>
                <a:latin typeface="Lucida Grande" charset="0"/>
                <a:ea typeface="MS PGothic" panose="020B0600070205080204"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9pPr>
          </a:lstStyle>
          <a:p>
            <a:fld id="{74792A69-DA41-433C-B789-278DD35EE5C7}" type="slidenum">
              <a:rPr lang="fi-FI" altLang="fi-FI" sz="1200" i="0" smtClean="0"/>
              <a:pPr/>
              <a:t>1</a:t>
            </a:fld>
            <a:endParaRPr lang="fi-FI" altLang="fi-FI" sz="1200" i="0" dirty="0"/>
          </a:p>
        </p:txBody>
      </p:sp>
      <p:sp>
        <p:nvSpPr>
          <p:cNvPr id="6146" name="Rectangle 2"/>
          <p:cNvSpPr>
            <a:spLocks noGrp="1" noRot="1" noChangeAspect="1" noChangeArrowheads="1" noTextEdit="1"/>
          </p:cNvSpPr>
          <p:nvPr>
            <p:ph type="sldImg"/>
          </p:nvPr>
        </p:nvSpPr>
        <p:spPr>
          <a:ln/>
          <a:extLst/>
        </p:spPr>
      </p:sp>
      <p:sp>
        <p:nvSpPr>
          <p:cNvPr id="15364" name="Rectangle 3"/>
          <p:cNvSpPr>
            <a:spLocks noGrp="1" noChangeArrowheads="1"/>
          </p:cNvSpPr>
          <p:nvPr>
            <p:ph type="body" idx="1"/>
          </p:nvPr>
        </p:nvSpPr>
        <p:spPr>
          <a:noFill/>
        </p:spPr>
        <p:txBody>
          <a:bodyPr/>
          <a:lstStyle/>
          <a:p>
            <a:pPr eaLnBrk="1" hangingPunct="1"/>
            <a:endParaRPr lang="fi-FI" altLang="fi-FI" dirty="0"/>
          </a:p>
        </p:txBody>
      </p:sp>
    </p:spTree>
    <p:extLst>
      <p:ext uri="{BB962C8B-B14F-4D97-AF65-F5344CB8AC3E}">
        <p14:creationId xmlns:p14="http://schemas.microsoft.com/office/powerpoint/2010/main" val="1770879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txBox="1">
            <a:spLocks noGrp="1"/>
          </p:cNvSpPr>
          <p:nvPr>
            <p:ph type="body" idx="1"/>
          </p:nvPr>
        </p:nvSpPr>
        <p:spPr>
          <a:xfrm>
            <a:off x="914400" y="4343400"/>
            <a:ext cx="5029199" cy="4114800"/>
          </a:xfrm>
          <a:prstGeom prst="rect">
            <a:avLst/>
          </a:prstGeom>
        </p:spPr>
        <p:txBody>
          <a:bodyPr lIns="91425" tIns="91425" rIns="91425" bIns="91425" anchor="t" anchorCtr="0">
            <a:noAutofit/>
          </a:bodyPr>
          <a:lstStyle/>
          <a:p>
            <a:pPr lvl="0">
              <a:spcBef>
                <a:spcPts val="0"/>
              </a:spcBef>
              <a:buNone/>
            </a:pPr>
            <a:endParaRPr/>
          </a:p>
        </p:txBody>
      </p:sp>
      <p:sp>
        <p:nvSpPr>
          <p:cNvPr id="92" name="Shape 9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549861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txBox="1">
            <a:spLocks noGrp="1"/>
          </p:cNvSpPr>
          <p:nvPr>
            <p:ph type="sldNum" idx="12"/>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spcBef>
                <a:spcPts val="0"/>
              </a:spcBef>
              <a:spcAft>
                <a:spcPts val="0"/>
              </a:spcAft>
              <a:buSzPct val="25000"/>
              <a:buNone/>
            </a:pPr>
            <a:fld id="{00000000-1234-1234-1234-123412341234}" type="slidenum">
              <a:rPr lang="fi-FI" sz="1200" b="0" i="0" u="none" strike="noStrike" cap="none">
                <a:solidFill>
                  <a:schemeClr val="dk1"/>
                </a:solidFill>
                <a:latin typeface="Merriweather Sans"/>
                <a:ea typeface="Merriweather Sans"/>
                <a:cs typeface="Merriweather Sans"/>
                <a:sym typeface="Merriweather Sans"/>
              </a:rPr>
              <a:t>3</a:t>
            </a:fld>
            <a:endParaRPr lang="fi-FI" sz="1200" b="0" i="0" u="none" strike="noStrike" cap="none">
              <a:solidFill>
                <a:schemeClr val="dk1"/>
              </a:solidFill>
              <a:latin typeface="Merriweather Sans"/>
              <a:ea typeface="Merriweather Sans"/>
              <a:cs typeface="Merriweather Sans"/>
              <a:sym typeface="Merriweather Sans"/>
            </a:endParaRPr>
          </a:p>
        </p:txBody>
      </p:sp>
      <p:sp>
        <p:nvSpPr>
          <p:cNvPr id="98" name="Shape 9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99" name="Shape 99"/>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fi-FI"/>
              <a:t>Nämä tekstit vanhasta opeoppaasta s. 157</a:t>
            </a:r>
          </a:p>
          <a:p>
            <a:pPr marL="0" marR="0" lvl="0" indent="0" algn="l" rtl="0">
              <a:spcBef>
                <a:spcPts val="0"/>
              </a:spcBef>
              <a:spcAft>
                <a:spcPts val="0"/>
              </a:spcAft>
              <a:buSzPct val="25000"/>
              <a:buNone/>
            </a:pPr>
            <a:endParaRPr/>
          </a:p>
        </p:txBody>
      </p:sp>
    </p:spTree>
    <p:extLst>
      <p:ext uri="{BB962C8B-B14F-4D97-AF65-F5344CB8AC3E}">
        <p14:creationId xmlns:p14="http://schemas.microsoft.com/office/powerpoint/2010/main" val="14139621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Shape 104"/>
          <p:cNvSpPr txBox="1">
            <a:spLocks noGrp="1"/>
          </p:cNvSpPr>
          <p:nvPr>
            <p:ph type="body" idx="1"/>
          </p:nvPr>
        </p:nvSpPr>
        <p:spPr>
          <a:xfrm>
            <a:off x="914400" y="4343400"/>
            <a:ext cx="5029199" cy="4114800"/>
          </a:xfrm>
          <a:prstGeom prst="rect">
            <a:avLst/>
          </a:prstGeom>
        </p:spPr>
        <p:txBody>
          <a:bodyPr lIns="91425" tIns="91425" rIns="91425" bIns="91425" anchor="t" anchorCtr="0">
            <a:noAutofit/>
          </a:bodyPr>
          <a:lstStyle/>
          <a:p>
            <a:pPr lvl="0">
              <a:spcBef>
                <a:spcPts val="0"/>
              </a:spcBef>
              <a:buNone/>
            </a:pPr>
            <a:endParaRPr/>
          </a:p>
        </p:txBody>
      </p:sp>
      <p:sp>
        <p:nvSpPr>
          <p:cNvPr id="105" name="Shape 1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562656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a:t>Muokkaa perustyylejä naps.</a:t>
            </a:r>
          </a:p>
        </p:txBody>
      </p:sp>
      <p:sp>
        <p:nvSpPr>
          <p:cNvPr id="3" name="Alaotsikk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i-FI"/>
              <a:t>Muokkaa alaotsikon perustyyliä napsautt.</a:t>
            </a:r>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2832162E-5493-4DA9-AE69-36DE1DBA92BD}" type="slidenum">
              <a:rPr lang="fi-FI" altLang="fi-FI"/>
              <a:pPr>
                <a:defRPr/>
              </a:pPr>
              <a:t>‹#›</a:t>
            </a:fld>
            <a:endParaRPr lang="fi-FI" altLang="fi-FI"/>
          </a:p>
        </p:txBody>
      </p:sp>
    </p:spTree>
    <p:extLst>
      <p:ext uri="{BB962C8B-B14F-4D97-AF65-F5344CB8AC3E}">
        <p14:creationId xmlns:p14="http://schemas.microsoft.com/office/powerpoint/2010/main" val="231390503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perustyylejä naps.</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9A58E91-C772-4ABC-8168-02FE4102D1F1}" type="slidenum">
              <a:rPr lang="fi-FI" altLang="fi-FI"/>
              <a:pPr>
                <a:defRPr/>
              </a:pPr>
              <a:t>‹#›</a:t>
            </a:fld>
            <a:endParaRPr lang="fi-FI" altLang="fi-FI"/>
          </a:p>
        </p:txBody>
      </p:sp>
    </p:spTree>
    <p:extLst>
      <p:ext uri="{BB962C8B-B14F-4D97-AF65-F5344CB8AC3E}">
        <p14:creationId xmlns:p14="http://schemas.microsoft.com/office/powerpoint/2010/main" val="1240572836"/>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untainen otsikko 1"/>
          <p:cNvSpPr>
            <a:spLocks noGrp="1"/>
          </p:cNvSpPr>
          <p:nvPr>
            <p:ph type="title" orient="vert"/>
          </p:nvPr>
        </p:nvSpPr>
        <p:spPr>
          <a:xfrm>
            <a:off x="6515100" y="228600"/>
            <a:ext cx="1943100" cy="5867400"/>
          </a:xfrm>
        </p:spPr>
        <p:txBody>
          <a:bodyPr vert="eaVert"/>
          <a:lstStyle/>
          <a:p>
            <a:r>
              <a:rPr lang="fi-FI"/>
              <a:t>Muokkaa perustyylejä naps.</a:t>
            </a:r>
          </a:p>
        </p:txBody>
      </p:sp>
      <p:sp>
        <p:nvSpPr>
          <p:cNvPr id="3" name="Pystysuoran tekstin paikkamerkki 2"/>
          <p:cNvSpPr>
            <a:spLocks noGrp="1"/>
          </p:cNvSpPr>
          <p:nvPr>
            <p:ph type="body" orient="vert" idx="1"/>
          </p:nvPr>
        </p:nvSpPr>
        <p:spPr>
          <a:xfrm>
            <a:off x="685800" y="228600"/>
            <a:ext cx="5676900" cy="586740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FE39B19-6D18-4829-8F60-375465AFE44A}" type="slidenum">
              <a:rPr lang="fi-FI" altLang="fi-FI"/>
              <a:pPr>
                <a:defRPr/>
              </a:pPr>
              <a:t>‹#›</a:t>
            </a:fld>
            <a:endParaRPr lang="fi-FI" altLang="fi-FI"/>
          </a:p>
        </p:txBody>
      </p:sp>
    </p:spTree>
    <p:extLst>
      <p:ext uri="{BB962C8B-B14F-4D97-AF65-F5344CB8AC3E}">
        <p14:creationId xmlns:p14="http://schemas.microsoft.com/office/powerpoint/2010/main" val="308571318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perustyylejä naps.</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8CC2E85E-8D78-4180-BE5D-4B50E3412FE8}" type="slidenum">
              <a:rPr lang="fi-FI" altLang="fi-FI"/>
              <a:pPr>
                <a:defRPr/>
              </a:pPr>
              <a:t>‹#›</a:t>
            </a:fld>
            <a:endParaRPr lang="fi-FI" altLang="fi-FI"/>
          </a:p>
        </p:txBody>
      </p:sp>
    </p:spTree>
    <p:extLst>
      <p:ext uri="{BB962C8B-B14F-4D97-AF65-F5344CB8AC3E}">
        <p14:creationId xmlns:p14="http://schemas.microsoft.com/office/powerpoint/2010/main" val="2738434043"/>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a:t>Muokkaa perustyylejä naps.</a:t>
            </a:r>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a:t>Muokkaa tekstin perustyylejä napsauttamalla</a:t>
            </a:r>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3AF4EC8C-7181-4B1B-B0DF-0DD1CDF00808}" type="slidenum">
              <a:rPr lang="fi-FI" altLang="fi-FI"/>
              <a:pPr>
                <a:defRPr/>
              </a:pPr>
              <a:t>‹#›</a:t>
            </a:fld>
            <a:endParaRPr lang="fi-FI" altLang="fi-FI"/>
          </a:p>
        </p:txBody>
      </p:sp>
    </p:spTree>
    <p:extLst>
      <p:ext uri="{BB962C8B-B14F-4D97-AF65-F5344CB8AC3E}">
        <p14:creationId xmlns:p14="http://schemas.microsoft.com/office/powerpoint/2010/main" val="1059290793"/>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perustyylejä naps.</a:t>
            </a:r>
          </a:p>
        </p:txBody>
      </p:sp>
      <p:sp>
        <p:nvSpPr>
          <p:cNvPr id="3" name="Sisällön paikkamerkki 2"/>
          <p:cNvSpPr>
            <a:spLocks noGrp="1"/>
          </p:cNvSpPr>
          <p:nvPr>
            <p:ph sz="half" idx="1"/>
          </p:nvPr>
        </p:nvSpPr>
        <p:spPr>
          <a:xfrm>
            <a:off x="6858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82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6" name="Alatunnisteen paikkamerkki 5"/>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7" name="Dian numeron paikkamerkki 6"/>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E6B3A5EF-C1D2-4581-80D5-D358B7777B3A}" type="slidenum">
              <a:rPr lang="fi-FI" altLang="fi-FI"/>
              <a:pPr>
                <a:defRPr/>
              </a:pPr>
              <a:t>‹#›</a:t>
            </a:fld>
            <a:endParaRPr lang="fi-FI" altLang="fi-FI"/>
          </a:p>
        </p:txBody>
      </p:sp>
    </p:spTree>
    <p:extLst>
      <p:ext uri="{BB962C8B-B14F-4D97-AF65-F5344CB8AC3E}">
        <p14:creationId xmlns:p14="http://schemas.microsoft.com/office/powerpoint/2010/main" val="2892625095"/>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p:spPr>
        <p:txBody>
          <a:bodyPr/>
          <a:lstStyle>
            <a:lvl1pPr>
              <a:defRPr/>
            </a:lvl1pPr>
          </a:lstStyle>
          <a:p>
            <a:r>
              <a:rPr lang="fi-FI"/>
              <a:t>Muokkaa perustyylejä naps.</a:t>
            </a:r>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8" name="Alatunnisteen paikkamerkki 7"/>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9" name="Dian numeron paikkamerkki 8"/>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CE5748C-DF45-44D1-921F-DFE524277A91}" type="slidenum">
              <a:rPr lang="fi-FI" altLang="fi-FI"/>
              <a:pPr>
                <a:defRPr/>
              </a:pPr>
              <a:t>‹#›</a:t>
            </a:fld>
            <a:endParaRPr lang="fi-FI" altLang="fi-FI"/>
          </a:p>
        </p:txBody>
      </p:sp>
    </p:spTree>
    <p:extLst>
      <p:ext uri="{BB962C8B-B14F-4D97-AF65-F5344CB8AC3E}">
        <p14:creationId xmlns:p14="http://schemas.microsoft.com/office/powerpoint/2010/main" val="1322938185"/>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perustyylejä naps.</a:t>
            </a:r>
          </a:p>
        </p:txBody>
      </p:sp>
      <p:sp>
        <p:nvSpPr>
          <p:cNvPr id="3" name="Päivämäärän paikkamerkki 2"/>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4" name="Alatunnisteen paikkamerkki 3"/>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5" name="Dian numeron paikkamerkki 4"/>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93BD5DAC-1AF5-485A-8659-EEF77A48D65A}" type="slidenum">
              <a:rPr lang="fi-FI" altLang="fi-FI"/>
              <a:pPr>
                <a:defRPr/>
              </a:pPr>
              <a:t>‹#›</a:t>
            </a:fld>
            <a:endParaRPr lang="fi-FI" altLang="fi-FI"/>
          </a:p>
        </p:txBody>
      </p:sp>
    </p:spTree>
    <p:extLst>
      <p:ext uri="{BB962C8B-B14F-4D97-AF65-F5344CB8AC3E}">
        <p14:creationId xmlns:p14="http://schemas.microsoft.com/office/powerpoint/2010/main" val="1274234950"/>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3" name="Alatunnisteen paikkamerkki 2"/>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4" name="Dian numeron paikkamerkki 3"/>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F6A77C59-236F-4C67-9EE4-D9447447FB92}" type="slidenum">
              <a:rPr lang="fi-FI" altLang="fi-FI"/>
              <a:pPr>
                <a:defRPr/>
              </a:pPr>
              <a:t>‹#›</a:t>
            </a:fld>
            <a:endParaRPr lang="fi-FI" altLang="fi-FI"/>
          </a:p>
        </p:txBody>
      </p:sp>
    </p:spTree>
    <p:extLst>
      <p:ext uri="{BB962C8B-B14F-4D97-AF65-F5344CB8AC3E}">
        <p14:creationId xmlns:p14="http://schemas.microsoft.com/office/powerpoint/2010/main" val="2964729688"/>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a:t>Muokkaa perustyylejä naps.</a:t>
            </a:r>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6" name="Alatunnisteen paikkamerkki 5"/>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7" name="Dian numeron paikkamerkki 6"/>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C62EC50-C03C-4CD7-BD6B-1DE0608F5527}" type="slidenum">
              <a:rPr lang="fi-FI" altLang="fi-FI"/>
              <a:pPr>
                <a:defRPr/>
              </a:pPr>
              <a:t>‹#›</a:t>
            </a:fld>
            <a:endParaRPr lang="fi-FI" altLang="fi-FI"/>
          </a:p>
        </p:txBody>
      </p:sp>
    </p:spTree>
    <p:extLst>
      <p:ext uri="{BB962C8B-B14F-4D97-AF65-F5344CB8AC3E}">
        <p14:creationId xmlns:p14="http://schemas.microsoft.com/office/powerpoint/2010/main" val="1532645063"/>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a:t>Muokkaa perustyylejä naps.</a:t>
            </a:r>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i-FI" noProof="0"/>
              <a:t>Vedä kuva paikkamerkkiin tai lisää napsauttamalla kuvaketta</a:t>
            </a:r>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6" name="Alatunnisteen paikkamerkki 5"/>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7" name="Dian numeron paikkamerkki 6"/>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F3B3B8AD-178B-4E3D-9095-3A6018803E0C}" type="slidenum">
              <a:rPr lang="fi-FI" altLang="fi-FI"/>
              <a:pPr>
                <a:defRPr/>
              </a:pPr>
              <a:t>‹#›</a:t>
            </a:fld>
            <a:endParaRPr lang="fi-FI" altLang="fi-FI"/>
          </a:p>
        </p:txBody>
      </p:sp>
    </p:spTree>
    <p:extLst>
      <p:ext uri="{BB962C8B-B14F-4D97-AF65-F5344CB8AC3E}">
        <p14:creationId xmlns:p14="http://schemas.microsoft.com/office/powerpoint/2010/main" val="3955218621"/>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Kuva 2"/>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027" name="Rectangle 2"/>
          <p:cNvSpPr>
            <a:spLocks noGrp="1" noChangeArrowheads="1"/>
          </p:cNvSpPr>
          <p:nvPr>
            <p:ph type="title"/>
          </p:nvPr>
        </p:nvSpPr>
        <p:spPr bwMode="auto">
          <a:xfrm>
            <a:off x="685800" y="228600"/>
            <a:ext cx="7772400" cy="9144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i-FI" altLang="fi-FI"/>
              <a:t>Muokkaa perustyylejä naps.</a:t>
            </a:r>
          </a:p>
        </p:txBody>
      </p:sp>
      <p:sp>
        <p:nvSpPr>
          <p:cNvPr id="1028" name="Rectangle 3"/>
          <p:cNvSpPr>
            <a:spLocks noGrp="1" noChangeArrowheads="1"/>
          </p:cNvSpPr>
          <p:nvPr>
            <p:ph type="body" idx="1"/>
          </p:nvPr>
        </p:nvSpPr>
        <p:spPr bwMode="auto">
          <a:xfrm>
            <a:off x="685800" y="1600200"/>
            <a:ext cx="7772400" cy="44958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altLang="fi-FI"/>
              <a:t>Muokkaa tekstin perustyylejä napsauttamalla</a:t>
            </a:r>
          </a:p>
          <a:p>
            <a:pPr lvl="1"/>
            <a:r>
              <a:rPr lang="fi-FI" altLang="fi-FI"/>
              <a:t>toinen taso</a:t>
            </a:r>
          </a:p>
          <a:p>
            <a:pPr lvl="2"/>
            <a:r>
              <a:rPr lang="fi-FI" altLang="fi-FI"/>
              <a:t>kolmas taso</a:t>
            </a:r>
          </a:p>
          <a:p>
            <a:pPr lvl="3"/>
            <a:r>
              <a:rPr lang="fi-FI" altLang="fi-FI"/>
              <a:t>neljäs taso</a:t>
            </a:r>
          </a:p>
          <a:p>
            <a:pPr lvl="4"/>
            <a:r>
              <a:rPr lang="fi-FI" altLang="fi-FI"/>
              <a:t>viides taso</a:t>
            </a:r>
          </a:p>
        </p:txBody>
      </p:sp>
      <p:sp>
        <p:nvSpPr>
          <p:cNvPr id="1029" name="Text Box 19"/>
          <p:cNvSpPr txBox="1">
            <a:spLocks noChangeArrowheads="1"/>
          </p:cNvSpPr>
          <p:nvPr userDrawn="1"/>
        </p:nvSpPr>
        <p:spPr bwMode="auto">
          <a:xfrm>
            <a:off x="228600" y="6453336"/>
            <a:ext cx="3429000" cy="27463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spAutoFit/>
          </a:bodyPr>
          <a:lstStyle>
            <a:lvl1pPr>
              <a:defRPr sz="2400" i="1">
                <a:solidFill>
                  <a:schemeClr val="tx1"/>
                </a:solidFill>
                <a:latin typeface="Lucida Grande" charset="0"/>
                <a:ea typeface="MS PGothic" pitchFamily="34" charset="-128"/>
              </a:defRPr>
            </a:lvl1pPr>
            <a:lvl2pPr marL="742950" indent="-285750">
              <a:defRPr sz="2400" i="1">
                <a:solidFill>
                  <a:schemeClr val="tx1"/>
                </a:solidFill>
                <a:latin typeface="Lucida Grande" charset="0"/>
                <a:ea typeface="MS PGothic" pitchFamily="34" charset="-128"/>
              </a:defRPr>
            </a:lvl2pPr>
            <a:lvl3pPr marL="1143000" indent="-228600">
              <a:defRPr sz="2400" i="1">
                <a:solidFill>
                  <a:schemeClr val="tx1"/>
                </a:solidFill>
                <a:latin typeface="Lucida Grande" charset="0"/>
                <a:ea typeface="MS PGothic" pitchFamily="34" charset="-128"/>
              </a:defRPr>
            </a:lvl3pPr>
            <a:lvl4pPr marL="1600200" indent="-228600">
              <a:defRPr sz="2400" i="1">
                <a:solidFill>
                  <a:schemeClr val="tx1"/>
                </a:solidFill>
                <a:latin typeface="Lucida Grande" charset="0"/>
                <a:ea typeface="MS PGothic" pitchFamily="34" charset="-128"/>
              </a:defRPr>
            </a:lvl4pPr>
            <a:lvl5pPr marL="2057400" indent="-228600">
              <a:defRPr sz="2400" i="1">
                <a:solidFill>
                  <a:schemeClr val="tx1"/>
                </a:solidFill>
                <a:latin typeface="Lucida Grande" charset="0"/>
                <a:ea typeface="MS PGothic"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itchFamily="34" charset="-128"/>
              </a:defRPr>
            </a:lvl9pPr>
          </a:lstStyle>
          <a:p>
            <a:pPr>
              <a:defRPr/>
            </a:pPr>
            <a:r>
              <a:rPr lang="fi-FI" altLang="fi-FI" sz="1200" i="0" dirty="0">
                <a:solidFill>
                  <a:schemeClr val="accent1"/>
                </a:solidFill>
                <a:latin typeface="Verdana" pitchFamily="34" charset="0"/>
              </a:rPr>
              <a:t>Forum II</a:t>
            </a:r>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ransition spd="slow"/>
  <p:txStyles>
    <p:titleStyle>
      <a:lvl1pPr algn="ctr" rtl="0" eaLnBrk="1" fontAlgn="base" hangingPunct="1">
        <a:spcBef>
          <a:spcPct val="0"/>
        </a:spcBef>
        <a:spcAft>
          <a:spcPct val="0"/>
        </a:spcAft>
        <a:defRPr sz="2800" b="1">
          <a:solidFill>
            <a:schemeClr val="tx2"/>
          </a:solidFill>
          <a:latin typeface="+mj-lt"/>
          <a:ea typeface="MS PGothic" pitchFamily="34" charset="-128"/>
          <a:cs typeface="+mj-cs"/>
        </a:defRPr>
      </a:lvl1pPr>
      <a:lvl2pPr algn="ctr" rtl="0" eaLnBrk="1" fontAlgn="base" hangingPunct="1">
        <a:spcBef>
          <a:spcPct val="0"/>
        </a:spcBef>
        <a:spcAft>
          <a:spcPct val="0"/>
        </a:spcAft>
        <a:defRPr sz="2800" b="1">
          <a:solidFill>
            <a:schemeClr val="tx2"/>
          </a:solidFill>
          <a:latin typeface="Verdana" charset="0"/>
          <a:ea typeface="MS PGothic" pitchFamily="34" charset="-128"/>
          <a:cs typeface="Geneva" charset="0"/>
        </a:defRPr>
      </a:lvl2pPr>
      <a:lvl3pPr algn="ctr" rtl="0" eaLnBrk="1" fontAlgn="base" hangingPunct="1">
        <a:spcBef>
          <a:spcPct val="0"/>
        </a:spcBef>
        <a:spcAft>
          <a:spcPct val="0"/>
        </a:spcAft>
        <a:defRPr sz="2800" b="1">
          <a:solidFill>
            <a:schemeClr val="tx2"/>
          </a:solidFill>
          <a:latin typeface="Verdana" charset="0"/>
          <a:ea typeface="MS PGothic" pitchFamily="34" charset="-128"/>
          <a:cs typeface="Geneva" charset="0"/>
        </a:defRPr>
      </a:lvl3pPr>
      <a:lvl4pPr algn="ctr" rtl="0" eaLnBrk="1" fontAlgn="base" hangingPunct="1">
        <a:spcBef>
          <a:spcPct val="0"/>
        </a:spcBef>
        <a:spcAft>
          <a:spcPct val="0"/>
        </a:spcAft>
        <a:defRPr sz="2800" b="1">
          <a:solidFill>
            <a:schemeClr val="tx2"/>
          </a:solidFill>
          <a:latin typeface="Verdana" charset="0"/>
          <a:ea typeface="MS PGothic" pitchFamily="34" charset="-128"/>
          <a:cs typeface="Geneva" charset="0"/>
        </a:defRPr>
      </a:lvl4pPr>
      <a:lvl5pPr algn="ctr" rtl="0" eaLnBrk="1" fontAlgn="base" hangingPunct="1">
        <a:spcBef>
          <a:spcPct val="0"/>
        </a:spcBef>
        <a:spcAft>
          <a:spcPct val="0"/>
        </a:spcAft>
        <a:defRPr sz="2800" b="1">
          <a:solidFill>
            <a:schemeClr val="tx2"/>
          </a:solidFill>
          <a:latin typeface="Verdana" charset="0"/>
          <a:ea typeface="MS PGothic" pitchFamily="34" charset="-128"/>
          <a:cs typeface="Geneva" charset="0"/>
        </a:defRPr>
      </a:lvl5pPr>
      <a:lvl6pPr marL="457200" algn="ctr" rtl="0" eaLnBrk="1" fontAlgn="base" hangingPunct="1">
        <a:spcBef>
          <a:spcPct val="0"/>
        </a:spcBef>
        <a:spcAft>
          <a:spcPct val="0"/>
        </a:spcAft>
        <a:defRPr sz="2800" b="1">
          <a:solidFill>
            <a:schemeClr val="tx2"/>
          </a:solidFill>
          <a:latin typeface="Verdana" charset="0"/>
          <a:ea typeface="ＭＳ Ｐゴシック" charset="0"/>
          <a:cs typeface="Geneva" charset="0"/>
        </a:defRPr>
      </a:lvl6pPr>
      <a:lvl7pPr marL="914400" algn="ctr" rtl="0" eaLnBrk="1" fontAlgn="base" hangingPunct="1">
        <a:spcBef>
          <a:spcPct val="0"/>
        </a:spcBef>
        <a:spcAft>
          <a:spcPct val="0"/>
        </a:spcAft>
        <a:defRPr sz="2800" b="1">
          <a:solidFill>
            <a:schemeClr val="tx2"/>
          </a:solidFill>
          <a:latin typeface="Verdana" charset="0"/>
          <a:ea typeface="ＭＳ Ｐゴシック" charset="0"/>
          <a:cs typeface="Geneva" charset="0"/>
        </a:defRPr>
      </a:lvl7pPr>
      <a:lvl8pPr marL="1371600" algn="ctr" rtl="0" eaLnBrk="1" fontAlgn="base" hangingPunct="1">
        <a:spcBef>
          <a:spcPct val="0"/>
        </a:spcBef>
        <a:spcAft>
          <a:spcPct val="0"/>
        </a:spcAft>
        <a:defRPr sz="2800" b="1">
          <a:solidFill>
            <a:schemeClr val="tx2"/>
          </a:solidFill>
          <a:latin typeface="Verdana" charset="0"/>
          <a:ea typeface="ＭＳ Ｐゴシック" charset="0"/>
          <a:cs typeface="Geneva" charset="0"/>
        </a:defRPr>
      </a:lvl8pPr>
      <a:lvl9pPr marL="1828800" algn="ctr" rtl="0" eaLnBrk="1" fontAlgn="base" hangingPunct="1">
        <a:spcBef>
          <a:spcPct val="0"/>
        </a:spcBef>
        <a:spcAft>
          <a:spcPct val="0"/>
        </a:spcAft>
        <a:defRPr sz="2800" b="1">
          <a:solidFill>
            <a:schemeClr val="tx2"/>
          </a:solidFill>
          <a:latin typeface="Verdana" charset="0"/>
          <a:ea typeface="ＭＳ Ｐゴシック" charset="0"/>
          <a:cs typeface="Geneva" charset="0"/>
        </a:defRPr>
      </a:lvl9pPr>
    </p:titleStyle>
    <p:bodyStyle>
      <a:lvl1pPr marL="342900" indent="-342900" algn="l" rtl="0" eaLnBrk="1" fontAlgn="base" hangingPunct="1">
        <a:spcBef>
          <a:spcPct val="20000"/>
        </a:spcBef>
        <a:spcAft>
          <a:spcPct val="0"/>
        </a:spcAft>
        <a:buChar char="•"/>
        <a:defRPr sz="20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
        <a:defRPr>
          <a:solidFill>
            <a:schemeClr val="tx1"/>
          </a:solidFill>
          <a:latin typeface="+mn-lt"/>
          <a:ea typeface="Geneva" charset="0"/>
          <a:cs typeface="+mn-cs"/>
        </a:defRPr>
      </a:lvl2pPr>
      <a:lvl3pPr marL="1143000" indent="-228600" algn="l" rtl="0" eaLnBrk="1" fontAlgn="base" hangingPunct="1">
        <a:spcBef>
          <a:spcPct val="20000"/>
        </a:spcBef>
        <a:spcAft>
          <a:spcPct val="0"/>
        </a:spcAft>
        <a:buChar char="•"/>
        <a:defRPr>
          <a:solidFill>
            <a:schemeClr val="tx1"/>
          </a:solidFill>
          <a:latin typeface="+mn-lt"/>
          <a:ea typeface="Geneva" charset="0"/>
          <a:cs typeface="+mn-cs"/>
        </a:defRPr>
      </a:lvl3pPr>
      <a:lvl4pPr marL="1600200" indent="-228600" algn="l" rtl="0" eaLnBrk="1" fontAlgn="base" hangingPunct="1">
        <a:spcBef>
          <a:spcPct val="20000"/>
        </a:spcBef>
        <a:spcAft>
          <a:spcPct val="0"/>
        </a:spcAft>
        <a:buChar char="–"/>
        <a:defRPr>
          <a:solidFill>
            <a:schemeClr val="tx1"/>
          </a:solidFill>
          <a:latin typeface="+mn-lt"/>
          <a:ea typeface="Geneva" charset="0"/>
          <a:cs typeface="+mn-cs"/>
        </a:defRPr>
      </a:lvl4pPr>
      <a:lvl5pPr marL="2057400" indent="-228600" algn="l" rtl="0" eaLnBrk="1" fontAlgn="base" hangingPunct="1">
        <a:spcBef>
          <a:spcPct val="20000"/>
        </a:spcBef>
        <a:spcAft>
          <a:spcPct val="0"/>
        </a:spcAft>
        <a:buChar char="»"/>
        <a:defRPr>
          <a:solidFill>
            <a:schemeClr val="tx1"/>
          </a:solidFill>
          <a:latin typeface="+mn-lt"/>
          <a:ea typeface="Geneva" charset="0"/>
          <a:cs typeface="+mn-cs"/>
        </a:defRPr>
      </a:lvl5pPr>
      <a:lvl6pPr marL="2514600" indent="-228600" algn="l" rtl="0" eaLnBrk="1" fontAlgn="base" hangingPunct="1">
        <a:spcBef>
          <a:spcPct val="20000"/>
        </a:spcBef>
        <a:spcAft>
          <a:spcPct val="0"/>
        </a:spcAft>
        <a:buChar char="»"/>
        <a:defRPr>
          <a:solidFill>
            <a:schemeClr val="tx1"/>
          </a:solidFill>
          <a:latin typeface="+mn-lt"/>
          <a:ea typeface="Geneva" charset="0"/>
          <a:cs typeface="+mn-cs"/>
        </a:defRPr>
      </a:lvl6pPr>
      <a:lvl7pPr marL="2971800" indent="-228600" algn="l" rtl="0" eaLnBrk="1" fontAlgn="base" hangingPunct="1">
        <a:spcBef>
          <a:spcPct val="20000"/>
        </a:spcBef>
        <a:spcAft>
          <a:spcPct val="0"/>
        </a:spcAft>
        <a:buChar char="»"/>
        <a:defRPr>
          <a:solidFill>
            <a:schemeClr val="tx1"/>
          </a:solidFill>
          <a:latin typeface="+mn-lt"/>
          <a:ea typeface="Geneva" charset="0"/>
          <a:cs typeface="+mn-cs"/>
        </a:defRPr>
      </a:lvl7pPr>
      <a:lvl8pPr marL="3429000" indent="-228600" algn="l" rtl="0" eaLnBrk="1" fontAlgn="base" hangingPunct="1">
        <a:spcBef>
          <a:spcPct val="20000"/>
        </a:spcBef>
        <a:spcAft>
          <a:spcPct val="0"/>
        </a:spcAft>
        <a:buChar char="»"/>
        <a:defRPr>
          <a:solidFill>
            <a:schemeClr val="tx1"/>
          </a:solidFill>
          <a:latin typeface="+mn-lt"/>
          <a:ea typeface="Geneva" charset="0"/>
          <a:cs typeface="+mn-cs"/>
        </a:defRPr>
      </a:lvl8pPr>
      <a:lvl9pPr marL="3886200" indent="-228600" algn="l" rtl="0" eaLnBrk="1" fontAlgn="base" hangingPunct="1">
        <a:spcBef>
          <a:spcPct val="20000"/>
        </a:spcBef>
        <a:spcAft>
          <a:spcPct val="0"/>
        </a:spcAft>
        <a:buChar char="»"/>
        <a:defRPr>
          <a:solidFill>
            <a:schemeClr val="tx1"/>
          </a:solidFill>
          <a:latin typeface="+mn-lt"/>
          <a:ea typeface="Geneva" charset="0"/>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uomenkuvalehti.fi/americana/my-lain-teurastaja-pyytaa-anteeksi/?shared=728-be1b6649-4"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Kuva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339" name="Text Box 9"/>
          <p:cNvSpPr txBox="1">
            <a:spLocks noChangeArrowheads="1"/>
          </p:cNvSpPr>
          <p:nvPr/>
        </p:nvSpPr>
        <p:spPr bwMode="auto">
          <a:xfrm>
            <a:off x="4267200" y="1981200"/>
            <a:ext cx="2954655" cy="193899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sz="2000">
                <a:solidFill>
                  <a:schemeClr val="tx1"/>
                </a:solidFill>
                <a:latin typeface="Verdana" panose="020B0604030504040204" pitchFamily="34" charset="0"/>
                <a:ea typeface="MS PGothic" panose="020B0600070205080204" pitchFamily="34" charset="-128"/>
                <a:cs typeface="Geneva" charset="0"/>
              </a:defRPr>
            </a:lvl1pPr>
            <a:lvl2pPr marL="742950" indent="-285750">
              <a:spcBef>
                <a:spcPct val="20000"/>
              </a:spcBef>
              <a:buChar char="–"/>
              <a:defRPr>
                <a:solidFill>
                  <a:schemeClr val="tx1"/>
                </a:solidFill>
                <a:latin typeface="Verdana" panose="020B0604030504040204" pitchFamily="34" charset="0"/>
                <a:ea typeface="Geneva" charset="0"/>
                <a:cs typeface="Geneva" charset="0"/>
              </a:defRPr>
            </a:lvl2pPr>
            <a:lvl3pPr marL="1143000" indent="-228600">
              <a:spcBef>
                <a:spcPct val="20000"/>
              </a:spcBef>
              <a:buChar char="•"/>
              <a:defRPr>
                <a:solidFill>
                  <a:schemeClr val="tx1"/>
                </a:solidFill>
                <a:latin typeface="Verdana" panose="020B0604030504040204" pitchFamily="34" charset="0"/>
                <a:ea typeface="Geneva" charset="0"/>
                <a:cs typeface="Geneva" charset="0"/>
              </a:defRPr>
            </a:lvl3pPr>
            <a:lvl4pPr marL="1600200" indent="-228600">
              <a:spcBef>
                <a:spcPct val="20000"/>
              </a:spcBef>
              <a:buChar char="–"/>
              <a:defRPr>
                <a:solidFill>
                  <a:schemeClr val="tx1"/>
                </a:solidFill>
                <a:latin typeface="Verdana" panose="020B0604030504040204" pitchFamily="34" charset="0"/>
                <a:ea typeface="Geneva" charset="0"/>
                <a:cs typeface="Geneva" charset="0"/>
              </a:defRPr>
            </a:lvl4pPr>
            <a:lvl5pPr marL="2057400" indent="-228600">
              <a:spcBef>
                <a:spcPct val="20000"/>
              </a:spcBef>
              <a:buChar char="»"/>
              <a:defRPr>
                <a:solidFill>
                  <a:schemeClr val="tx1"/>
                </a:solidFill>
                <a:latin typeface="Verdana" panose="020B0604030504040204" pitchFamily="34" charset="0"/>
                <a:ea typeface="Geneva" charset="0"/>
                <a:cs typeface="Geneva" charset="0"/>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9pPr>
          </a:lstStyle>
          <a:p>
            <a:pPr>
              <a:spcBef>
                <a:spcPct val="0"/>
              </a:spcBef>
              <a:buFontTx/>
              <a:buNone/>
            </a:pPr>
            <a:r>
              <a:rPr lang="fi-FI" altLang="fi-FI" sz="2400" i="0" dirty="0">
                <a:solidFill>
                  <a:schemeClr val="accent1"/>
                </a:solidFill>
              </a:rPr>
              <a:t>Luku 13		</a:t>
            </a:r>
          </a:p>
          <a:p>
            <a:pPr>
              <a:spcBef>
                <a:spcPct val="0"/>
              </a:spcBef>
              <a:buFontTx/>
              <a:buNone/>
            </a:pPr>
            <a:endParaRPr lang="fi-FI" altLang="fi-FI" sz="2400" i="0" dirty="0">
              <a:solidFill>
                <a:schemeClr val="accent1"/>
              </a:solidFill>
            </a:endParaRPr>
          </a:p>
          <a:p>
            <a:pPr>
              <a:spcBef>
                <a:spcPct val="0"/>
              </a:spcBef>
              <a:buFontTx/>
              <a:buNone/>
            </a:pPr>
            <a:r>
              <a:rPr lang="fi-FI" altLang="fi-FI" sz="2400" b="1" i="0" dirty="0">
                <a:solidFill>
                  <a:schemeClr val="accent1"/>
                </a:solidFill>
              </a:rPr>
              <a:t>Kylmää sotaa</a:t>
            </a:r>
          </a:p>
          <a:p>
            <a:pPr>
              <a:spcBef>
                <a:spcPct val="0"/>
              </a:spcBef>
              <a:buFontTx/>
              <a:buNone/>
            </a:pPr>
            <a:r>
              <a:rPr lang="fi-FI" altLang="fi-FI" sz="2400" b="1" i="0" dirty="0">
                <a:solidFill>
                  <a:schemeClr val="accent1"/>
                </a:solidFill>
              </a:rPr>
              <a:t>kolmannessa </a:t>
            </a:r>
          </a:p>
          <a:p>
            <a:pPr>
              <a:spcBef>
                <a:spcPct val="0"/>
              </a:spcBef>
              <a:buFontTx/>
              <a:buNone/>
            </a:pPr>
            <a:r>
              <a:rPr lang="fi-FI" altLang="fi-FI" sz="2400" b="1" i="0" dirty="0">
                <a:solidFill>
                  <a:schemeClr val="accent1"/>
                </a:solidFill>
              </a:rPr>
              <a:t>maailmassa</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685800" y="228600"/>
            <a:ext cx="7772400" cy="9144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fi-FI" dirty="0"/>
              <a:t>My </a:t>
            </a:r>
            <a:r>
              <a:rPr lang="fi-FI" dirty="0" err="1"/>
              <a:t>Lai</a:t>
            </a:r>
            <a:r>
              <a:rPr lang="fi-FI" dirty="0"/>
              <a:t> - miten se oli mahdollista?</a:t>
            </a:r>
          </a:p>
        </p:txBody>
      </p:sp>
      <p:sp>
        <p:nvSpPr>
          <p:cNvPr id="95" name="Shape 95"/>
          <p:cNvSpPr txBox="1">
            <a:spLocks noGrp="1"/>
          </p:cNvSpPr>
          <p:nvPr>
            <p:ph type="body" idx="1"/>
          </p:nvPr>
        </p:nvSpPr>
        <p:spPr>
          <a:xfrm>
            <a:off x="685800" y="1304725"/>
            <a:ext cx="7772400" cy="44958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None/>
            </a:pPr>
            <a:r>
              <a:rPr lang="fi-FI" b="1" dirty="0"/>
              <a:t>Tehtävä</a:t>
            </a:r>
          </a:p>
          <a:p>
            <a:pPr marL="0" marR="0" lvl="0" indent="0" algn="l" rtl="0">
              <a:spcBef>
                <a:spcPts val="0"/>
              </a:spcBef>
              <a:spcAft>
                <a:spcPts val="0"/>
              </a:spcAft>
              <a:buNone/>
            </a:pPr>
            <a:r>
              <a:rPr lang="fi-FI" dirty="0"/>
              <a:t>Lue oheinen Suomen Kuvalehden artikkeli sekä seuraavilla sivuilla olevat dokumentit.</a:t>
            </a:r>
          </a:p>
          <a:p>
            <a:pPr marL="0" marR="0" lvl="0" indent="0" algn="l" rtl="0">
              <a:spcBef>
                <a:spcPts val="0"/>
              </a:spcBef>
              <a:spcAft>
                <a:spcPts val="0"/>
              </a:spcAft>
              <a:buNone/>
            </a:pPr>
            <a:endParaRPr lang="fi-FI" dirty="0"/>
          </a:p>
          <a:p>
            <a:pPr marL="0" marR="0" lvl="0" indent="0" algn="l" rtl="0">
              <a:spcBef>
                <a:spcPts val="0"/>
              </a:spcBef>
              <a:spcAft>
                <a:spcPts val="0"/>
              </a:spcAft>
              <a:buNone/>
            </a:pPr>
            <a:r>
              <a:rPr lang="fi-FI" dirty="0"/>
              <a:t>Pohdi</a:t>
            </a:r>
          </a:p>
          <a:p>
            <a:pPr marL="288000" marR="0" lvl="0" indent="-288000" algn="l" rtl="0">
              <a:spcBef>
                <a:spcPts val="0"/>
              </a:spcBef>
              <a:spcAft>
                <a:spcPts val="0"/>
              </a:spcAft>
              <a:buAutoNum type="arabicPeriod"/>
            </a:pPr>
            <a:r>
              <a:rPr lang="fi-FI" dirty="0"/>
              <a:t>Miten </a:t>
            </a:r>
            <a:r>
              <a:rPr lang="fi-FI" dirty="0" err="1"/>
              <a:t>tämänkaltaiset</a:t>
            </a:r>
            <a:r>
              <a:rPr lang="fi-FI" dirty="0"/>
              <a:t> verilöylyt ovat mahdollisia?</a:t>
            </a:r>
          </a:p>
          <a:p>
            <a:pPr marL="288000" marR="0" lvl="0" indent="-288000" algn="l" rtl="0">
              <a:spcBef>
                <a:spcPts val="0"/>
              </a:spcBef>
              <a:spcAft>
                <a:spcPts val="0"/>
              </a:spcAft>
              <a:buAutoNum type="arabicPeriod"/>
            </a:pPr>
            <a:r>
              <a:rPr lang="fi-FI" dirty="0"/>
              <a:t>Miten niitä voisi estää?</a:t>
            </a:r>
          </a:p>
          <a:p>
            <a:pPr marL="288000" marR="0" lvl="0" indent="-288000" algn="l" rtl="0">
              <a:spcBef>
                <a:spcPts val="0"/>
              </a:spcBef>
              <a:spcAft>
                <a:spcPts val="0"/>
              </a:spcAft>
              <a:buAutoNum type="arabicPeriod"/>
            </a:pPr>
            <a:r>
              <a:rPr lang="fi-FI" dirty="0"/>
              <a:t>Selvitä, miten My Lain tapahtumat vaikuttivat Vietnamin sotaan.</a:t>
            </a:r>
          </a:p>
          <a:p>
            <a:pPr marL="0" marR="0" lvl="0" indent="0" algn="l" rtl="0">
              <a:spcBef>
                <a:spcPts val="400"/>
              </a:spcBef>
              <a:spcAft>
                <a:spcPts val="0"/>
              </a:spcAft>
              <a:buNone/>
            </a:pPr>
            <a:endParaRPr lang="fi-FI" sz="1800" dirty="0"/>
          </a:p>
          <a:p>
            <a:pPr marL="0" marR="0" lvl="0" indent="0" algn="l" rtl="0">
              <a:spcBef>
                <a:spcPts val="400"/>
              </a:spcBef>
              <a:spcAft>
                <a:spcPts val="0"/>
              </a:spcAft>
              <a:buNone/>
            </a:pPr>
            <a:endParaRPr lang="fi-FI" sz="1800" dirty="0"/>
          </a:p>
          <a:p>
            <a:pPr marL="0" marR="0" lvl="0" indent="0" algn="l" rtl="0">
              <a:spcBef>
                <a:spcPts val="400"/>
              </a:spcBef>
              <a:spcAft>
                <a:spcPts val="0"/>
              </a:spcAft>
              <a:buNone/>
            </a:pPr>
            <a:r>
              <a:rPr lang="fi-FI" sz="1800" dirty="0"/>
              <a:t>Linkki artikkeliin:</a:t>
            </a:r>
          </a:p>
          <a:p>
            <a:pPr marL="0" indent="0">
              <a:spcBef>
                <a:spcPts val="400"/>
              </a:spcBef>
              <a:spcAft>
                <a:spcPts val="0"/>
              </a:spcAft>
              <a:buNone/>
            </a:pPr>
            <a:r>
              <a:rPr lang="fi-FI" sz="1800" u="sng" dirty="0">
                <a:solidFill>
                  <a:schemeClr val="hlink"/>
                </a:solidFill>
                <a:hlinkClick r:id="rId3">
                  <a:extLst>
                    <a:ext uri="{A12FA001-AC4F-418D-AE19-62706E023703}">
                      <ahyp:hlinkClr xmlns:ahyp="http://schemas.microsoft.com/office/drawing/2018/hyperlinkcolor" xmlns="" val="tx"/>
                    </a:ext>
                  </a:extLst>
                </a:hlinkClick>
              </a:rPr>
              <a:t>https://suomenkuvalehti.fi/americana/my-lain-teurastaja-pyytaa-anteeksi/?shared=728-be1b6649-999</a:t>
            </a:r>
            <a:endParaRPr lang="fi-FI" sz="1800" u="sng" dirty="0">
              <a:solidFill>
                <a:schemeClr val="hlink"/>
              </a:solidFill>
              <a:hlinkClick r:id="rId3"/>
            </a:endParaRPr>
          </a:p>
          <a:p>
            <a:pPr marL="228600" marR="0" lvl="0" indent="0" algn="l" rtl="0">
              <a:spcBef>
                <a:spcPts val="400"/>
              </a:spcBef>
              <a:spcAft>
                <a:spcPts val="0"/>
              </a:spcAft>
              <a:buNone/>
            </a:pPr>
            <a:endParaRPr lang="fi-FI" dirty="0"/>
          </a:p>
          <a:p>
            <a:pPr marL="457200" marR="0" lvl="0" indent="-457200" algn="l" rtl="0">
              <a:spcBef>
                <a:spcPts val="400"/>
              </a:spcBef>
              <a:spcAft>
                <a:spcPts val="0"/>
              </a:spcAft>
              <a:buClr>
                <a:schemeClr val="dk1"/>
              </a:buClr>
              <a:buSzPct val="100000"/>
              <a:buFont typeface="Verdana"/>
              <a:buNone/>
            </a:pPr>
            <a:endParaRPr sz="2000" b="0" i="0" u="none" strike="noStrike" cap="none" dirty="0">
              <a:solidFill>
                <a:schemeClr val="dk1"/>
              </a:solidFill>
              <a:latin typeface="Verdana"/>
              <a:ea typeface="Verdana"/>
              <a:cs typeface="Verdana"/>
              <a:sym typeface="Verdana"/>
            </a:endParaRPr>
          </a:p>
        </p:txBody>
      </p:sp>
    </p:spTree>
    <p:extLst>
      <p:ext uri="{BB962C8B-B14F-4D97-AF65-F5344CB8AC3E}">
        <p14:creationId xmlns:p14="http://schemas.microsoft.com/office/powerpoint/2010/main" val="339390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Shape 101"/>
          <p:cNvSpPr txBox="1">
            <a:spLocks noGrp="1"/>
          </p:cNvSpPr>
          <p:nvPr>
            <p:ph type="title"/>
          </p:nvPr>
        </p:nvSpPr>
        <p:spPr>
          <a:xfrm>
            <a:off x="467544" y="404664"/>
            <a:ext cx="7772400" cy="9144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fi-FI" sz="2400" dirty="0"/>
              <a:t>Jonathan </a:t>
            </a:r>
            <a:r>
              <a:rPr lang="fi-FI" sz="2400" dirty="0" err="1"/>
              <a:t>Gloverin</a:t>
            </a:r>
            <a:r>
              <a:rPr lang="fi-FI" sz="2400" dirty="0"/>
              <a:t> analyysia My Lain tapahtumista</a:t>
            </a:r>
          </a:p>
        </p:txBody>
      </p:sp>
      <p:sp>
        <p:nvSpPr>
          <p:cNvPr id="102" name="Shape 102"/>
          <p:cNvSpPr txBox="1">
            <a:spLocks noGrp="1"/>
          </p:cNvSpPr>
          <p:nvPr>
            <p:ph type="body" idx="1"/>
          </p:nvPr>
        </p:nvSpPr>
        <p:spPr>
          <a:xfrm>
            <a:off x="282600" y="1268760"/>
            <a:ext cx="8578800" cy="4689300"/>
          </a:xfrm>
          <a:prstGeom prst="rect">
            <a:avLst/>
          </a:prstGeom>
          <a:noFill/>
          <a:ln>
            <a:noFill/>
          </a:ln>
        </p:spPr>
        <p:txBody>
          <a:bodyPr lIns="91425" tIns="45700" rIns="91425" bIns="45700" anchor="t" anchorCtr="0">
            <a:noAutofit/>
          </a:bodyPr>
          <a:lstStyle/>
          <a:p>
            <a:pPr marL="0" marR="0" lvl="0" indent="0" algn="l" rtl="0">
              <a:spcBef>
                <a:spcPts val="400"/>
              </a:spcBef>
              <a:spcAft>
                <a:spcPts val="0"/>
              </a:spcAft>
              <a:buNone/>
            </a:pPr>
            <a:r>
              <a:rPr lang="fi-FI" sz="1600" i="1" dirty="0" err="1"/>
              <a:t>Ridenhour</a:t>
            </a:r>
            <a:r>
              <a:rPr lang="fi-FI" sz="1600" i="1" dirty="0"/>
              <a:t> Ronald tunsi monia C-komppanian miehiä ja kertoi jälkeenpäin, että heidän koulutuksensa sai heidät tottelemaan välittömästi käskyjä, jotka olivat täysin heidän luonteensa vastaisia: Heitähän koulutettiin juuri tuollaisiin tilanteisiin, harjaannutettu toimimaan määräysten mukaan, ja he tekivät mitä käskettiin, vaikkei olisi pitänyt. Seuraavana päivänä he sitten havahtuivat tajuamaan, että tekivät luultavasti elämänsä suurimman virheen. Vain äärimmäisen harvoilla heistä oli henkisesti voimavaroja ja luonteen lujuutta siitä selviytymiseen. Suurimmalla osalla ei ollut. </a:t>
            </a:r>
          </a:p>
          <a:p>
            <a:pPr marL="0" marR="0" lvl="0" indent="0" algn="l" rtl="0">
              <a:spcBef>
                <a:spcPts val="400"/>
              </a:spcBef>
              <a:spcAft>
                <a:spcPts val="0"/>
              </a:spcAft>
              <a:buNone/>
            </a:pPr>
            <a:endParaRPr sz="1600" i="1" dirty="0"/>
          </a:p>
          <a:p>
            <a:pPr marL="0" lvl="0" indent="-69850" rtl="0">
              <a:spcBef>
                <a:spcPts val="0"/>
              </a:spcBef>
              <a:buClr>
                <a:schemeClr val="dk1"/>
              </a:buClr>
              <a:buSzPct val="68750"/>
              <a:buFont typeface="Arial"/>
              <a:buNone/>
            </a:pPr>
            <a:r>
              <a:rPr lang="fi-FI" sz="1600" i="1" dirty="0" err="1"/>
              <a:t>Micheal</a:t>
            </a:r>
            <a:r>
              <a:rPr lang="fi-FI" sz="1600" i="1" dirty="0"/>
              <a:t> </a:t>
            </a:r>
            <a:r>
              <a:rPr lang="fi-FI" sz="1600" i="1" dirty="0" err="1"/>
              <a:t>Bernhardt</a:t>
            </a:r>
            <a:r>
              <a:rPr lang="fi-FI" sz="1600" i="1" dirty="0"/>
              <a:t>, joka kieltäytyi ottamasta osaa verilöylyyn, kirjoitti eristyneisyyden vaikutuksista: Se, mitä ihmiset sinusta kotona ajattelevat, ei merkitse mitään – – Se merkitsee, mitä ihmiset ympärillä sinusta ajattelevat. Tällainen siviiliporukan tappaminen – vauvojen, naisten, vanhojen miesten, aseettomien, avuttomien – on väärin. Jokainen amerikkalainen tajuaa tämän. Mutta komppania oli yhdessä paikassa muusta erillään, eivätkä he nähneet asiaa näin. Olen varma, etteivät nähneet. Vain heidän oma ryhmänsä merkitsi jotakin, se oli koko maailma. Se mitä he pitivät oikeana, oli oikein. Ja se mitä he pitivät vääränä, oli väärin. Asiat määriteltiin nyt näin. </a:t>
            </a:r>
            <a:r>
              <a:rPr lang="fi-FI" sz="1000" i="1" dirty="0"/>
              <a:t>(jatkuu)</a:t>
            </a:r>
          </a:p>
          <a:p>
            <a:pPr marL="0" marR="0" lvl="0" indent="0" algn="l" rtl="0">
              <a:spcBef>
                <a:spcPts val="400"/>
              </a:spcBef>
              <a:spcAft>
                <a:spcPts val="0"/>
              </a:spcAft>
              <a:buNone/>
            </a:pPr>
            <a:endParaRPr sz="1400" i="1" dirty="0"/>
          </a:p>
        </p:txBody>
      </p:sp>
    </p:spTree>
    <p:extLst>
      <p:ext uri="{BB962C8B-B14F-4D97-AF65-F5344CB8AC3E}">
        <p14:creationId xmlns:p14="http://schemas.microsoft.com/office/powerpoint/2010/main" val="3528841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685800" y="228600"/>
            <a:ext cx="7772400" cy="914400"/>
          </a:xfrm>
          <a:prstGeom prst="rect">
            <a:avLst/>
          </a:prstGeom>
          <a:noFill/>
          <a:ln>
            <a:noFill/>
          </a:ln>
        </p:spPr>
        <p:txBody>
          <a:bodyPr lIns="91425" tIns="45700" rIns="91425" bIns="45700" anchor="ctr" anchorCtr="0">
            <a:noAutofit/>
          </a:bodyPr>
          <a:lstStyle/>
          <a:p>
            <a:pPr lvl="0" rtl="0">
              <a:spcBef>
                <a:spcPts val="0"/>
              </a:spcBef>
              <a:buSzPct val="25000"/>
              <a:buNone/>
            </a:pPr>
            <a:endParaRPr sz="2400">
              <a:solidFill>
                <a:schemeClr val="dk1"/>
              </a:solidFill>
            </a:endParaRPr>
          </a:p>
          <a:p>
            <a:pPr lvl="0" rtl="0">
              <a:spcBef>
                <a:spcPts val="0"/>
              </a:spcBef>
              <a:buSzPct val="25000"/>
              <a:buNone/>
            </a:pPr>
            <a:endParaRPr sz="2400">
              <a:solidFill>
                <a:schemeClr val="dk1"/>
              </a:solidFill>
            </a:endParaRPr>
          </a:p>
          <a:p>
            <a:pPr lvl="0" rtl="0">
              <a:spcBef>
                <a:spcPts val="0"/>
              </a:spcBef>
              <a:buSzPct val="25000"/>
              <a:buNone/>
            </a:pPr>
            <a:endParaRPr sz="2400">
              <a:solidFill>
                <a:schemeClr val="dk1"/>
              </a:solidFill>
            </a:endParaRPr>
          </a:p>
          <a:p>
            <a:pPr marL="0" marR="0" lvl="0" indent="0" algn="ctr" rtl="0">
              <a:spcBef>
                <a:spcPts val="0"/>
              </a:spcBef>
              <a:spcAft>
                <a:spcPts val="0"/>
              </a:spcAft>
              <a:buSzPct val="25000"/>
              <a:buNone/>
            </a:pPr>
            <a:endParaRPr/>
          </a:p>
        </p:txBody>
      </p:sp>
      <p:sp>
        <p:nvSpPr>
          <p:cNvPr id="108" name="Shape 108"/>
          <p:cNvSpPr txBox="1">
            <a:spLocks noGrp="1"/>
          </p:cNvSpPr>
          <p:nvPr>
            <p:ph type="body" idx="1"/>
          </p:nvPr>
        </p:nvSpPr>
        <p:spPr>
          <a:xfrm>
            <a:off x="286800" y="314225"/>
            <a:ext cx="8578800" cy="5910300"/>
          </a:xfrm>
          <a:prstGeom prst="rect">
            <a:avLst/>
          </a:prstGeom>
          <a:noFill/>
          <a:ln>
            <a:noFill/>
          </a:ln>
        </p:spPr>
        <p:txBody>
          <a:bodyPr lIns="91425" tIns="45700" rIns="91425" bIns="45700" anchor="t" anchorCtr="0">
            <a:noAutofit/>
          </a:bodyPr>
          <a:lstStyle/>
          <a:p>
            <a:pPr marL="0" lvl="0" indent="0" rtl="0">
              <a:spcBef>
                <a:spcPts val="0"/>
              </a:spcBef>
              <a:buNone/>
            </a:pPr>
            <a:r>
              <a:rPr lang="fi-FI" sz="1600" i="1" dirty="0"/>
              <a:t>Verilöylyyn osallistunut tiukan mormonikasvatuksen saanut Greg Olsen: Muistan nähneeni, kuinka ihmisiä hakattiin </a:t>
            </a:r>
            <a:r>
              <a:rPr lang="fi-FI" sz="1600" i="1" dirty="0" err="1"/>
              <a:t>kivää</a:t>
            </a:r>
            <a:r>
              <a:rPr lang="fi-FI" sz="1600" i="1" dirty="0"/>
              <a:t>- </a:t>
            </a:r>
            <a:r>
              <a:rPr lang="fi-FI" sz="1600" i="1" dirty="0" err="1"/>
              <a:t>rinperällä</a:t>
            </a:r>
            <a:r>
              <a:rPr lang="fi-FI" sz="1600" i="1" dirty="0"/>
              <a:t> päähän. Pian normaaliuden taju alkoi kuitenkin kadota. Ihminen ei luovu moraalistaan, vaan hänestä tulee paljon suvaitsevaisempi. Uskoimme, että tällainen käytös oli hyvin yleistä. Luulin, ettemme tehneet mitään muiden yksiköiden toimista poikkeavaa. Siinä menettää ihan oikeasti käsityksen – – ei väärästä ja oikeasta, mutta vääryyden asteesta.</a:t>
            </a:r>
          </a:p>
          <a:p>
            <a:pPr marL="0" lvl="0" indent="0" rtl="0">
              <a:spcBef>
                <a:spcPts val="0"/>
              </a:spcBef>
              <a:buNone/>
            </a:pPr>
            <a:endParaRPr sz="1600" i="1" dirty="0"/>
          </a:p>
          <a:p>
            <a:pPr marL="0" lvl="0" indent="0" rtl="0">
              <a:spcBef>
                <a:spcPts val="0"/>
              </a:spcBef>
              <a:buClr>
                <a:schemeClr val="dk1"/>
              </a:buClr>
              <a:buSzPct val="25000"/>
              <a:buFont typeface="Verdana"/>
              <a:buNone/>
            </a:pPr>
            <a:r>
              <a:rPr lang="fi-FI" sz="1600" i="1" dirty="0"/>
              <a:t>Komppanian radisti Fred </a:t>
            </a:r>
            <a:r>
              <a:rPr lang="fi-FI" sz="1600" i="1" dirty="0" err="1"/>
              <a:t>Widmer</a:t>
            </a:r>
            <a:r>
              <a:rPr lang="fi-FI" sz="1600" i="1" dirty="0"/>
              <a:t> tappoi My Laissa kaksi pikkulasta: Miksi? Miksi tein sen? En se ollut minä. Minulle tapahtui jotakin. Tulee hetki, jolloin naksahtaa – niin se on – lopulta naksahtaa. Joku kääntää katkaisijasta ja olet kokonaan toinen ihminen. Kaikkialla ympärilläsi vallitsee väkivallan ja raakuuden kulttuuri, missä ihmiset toimivat aivan samalla tavalla.</a:t>
            </a:r>
          </a:p>
          <a:p>
            <a:pPr marL="0" lvl="0" indent="0" rtl="0">
              <a:spcBef>
                <a:spcPts val="0"/>
              </a:spcBef>
              <a:buNone/>
            </a:pPr>
            <a:endParaRPr dirty="0"/>
          </a:p>
        </p:txBody>
      </p:sp>
      <p:sp>
        <p:nvSpPr>
          <p:cNvPr id="2" name="Rectangle 1"/>
          <p:cNvSpPr/>
          <p:nvPr/>
        </p:nvSpPr>
        <p:spPr>
          <a:xfrm>
            <a:off x="1341272" y="3510855"/>
            <a:ext cx="7524328" cy="338554"/>
          </a:xfrm>
          <a:prstGeom prst="rect">
            <a:avLst/>
          </a:prstGeom>
        </p:spPr>
        <p:txBody>
          <a:bodyPr wrap="square">
            <a:spAutoFit/>
          </a:bodyPr>
          <a:lstStyle/>
          <a:p>
            <a:r>
              <a:rPr lang="fi-FI" sz="1600" dirty="0">
                <a:latin typeface="+mn-lt"/>
              </a:rPr>
              <a:t>Lähde: Jonathan </a:t>
            </a:r>
            <a:r>
              <a:rPr lang="fi-FI" sz="1600" dirty="0" err="1">
                <a:latin typeface="+mn-lt"/>
              </a:rPr>
              <a:t>Glover</a:t>
            </a:r>
            <a:r>
              <a:rPr lang="fi-FI" sz="1600" dirty="0">
                <a:latin typeface="+mn-lt"/>
              </a:rPr>
              <a:t>. Ihmisyys - 1900-luvun moraalihistoria. 2003</a:t>
            </a:r>
          </a:p>
        </p:txBody>
      </p:sp>
    </p:spTree>
    <p:extLst>
      <p:ext uri="{BB962C8B-B14F-4D97-AF65-F5344CB8AC3E}">
        <p14:creationId xmlns:p14="http://schemas.microsoft.com/office/powerpoint/2010/main" val="247085416"/>
      </p:ext>
    </p:extLst>
  </p:cSld>
  <p:clrMapOvr>
    <a:masterClrMapping/>
  </p:clrMapOvr>
</p:sld>
</file>

<file path=ppt/theme/theme1.xml><?xml version="1.0" encoding="utf-8"?>
<a:theme xmlns:a="http://schemas.openxmlformats.org/drawingml/2006/main" name="Blank Presentation">
  <a:themeElements>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Blank Presentation">
      <a:majorFont>
        <a:latin typeface="Verdana"/>
        <a:ea typeface="ＭＳ Ｐゴシック"/>
        <a:cs typeface="Geneva"/>
      </a:majorFont>
      <a:minorFont>
        <a:latin typeface="Verdana"/>
        <a:ea typeface="ＭＳ Ｐゴシック"/>
        <a:cs typeface="Genev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i-FI" sz="2400" b="0" i="0" u="none" strike="noStrike" cap="none" normalizeH="0" baseline="0">
            <a:ln>
              <a:noFill/>
            </a:ln>
            <a:solidFill>
              <a:srgbClr val="000000"/>
            </a:solidFill>
            <a:effectLst/>
            <a:latin typeface="Lucida Grande" charset="0"/>
            <a:ea typeface="ＭＳ Ｐゴシック" charset="0"/>
            <a:cs typeface="Genev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i-FI" sz="2400" b="0" i="0" u="none" strike="noStrike" cap="none" normalizeH="0" baseline="0">
            <a:ln>
              <a:noFill/>
            </a:ln>
            <a:solidFill>
              <a:srgbClr val="000000"/>
            </a:solidFill>
            <a:effectLst/>
            <a:latin typeface="Lucida Grande" charset="0"/>
            <a:ea typeface="ＭＳ Ｐゴシック" charset="0"/>
            <a:cs typeface="Genev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pe-ppt_pohja" id="{5733D5CD-3864-A844-87E4-12B4A7516803}" vid="{DD135B07-40C7-0E46-8712-5E6F024D19D3}"/>
    </a:ext>
  </a:ext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Oiva Dokumentti 2" ma:contentTypeID="0x0101006A759CC3617D4A198264873379924809007A1E2605DCD38D45AFD65C9D5303E4F7" ma:contentTypeVersion="6" ma:contentTypeDescription="Luo uusi asiakirja." ma:contentTypeScope="" ma:versionID="828e98d423d5acdb6cf5c3f1a5a9947e">
  <xsd:schema xmlns:xsd="http://www.w3.org/2001/XMLSchema" xmlns:xs="http://www.w3.org/2001/XMLSchema" xmlns:p="http://schemas.microsoft.com/office/2006/metadata/properties" xmlns:ns2="a8d9c6b2-3655-4504-8205-749f4c2876db" targetNamespace="http://schemas.microsoft.com/office/2006/metadata/properties" ma:root="true" ma:fieldsID="51587bf6ca1a57cb963cd34efc547897" ns2:_="">
    <xsd:import namespace="a8d9c6b2-3655-4504-8205-749f4c2876db"/>
    <xsd:element name="properties">
      <xsd:complexType>
        <xsd:sequence>
          <xsd:element name="documentManagement">
            <xsd:complexType>
              <xsd:all>
                <xsd:element ref="ns2:ValoIntranetDocumentOwner" minOccurs="0"/>
                <xsd:element ref="ns2:ValoIntranetDocumentType" minOccurs="0"/>
                <xsd:element ref="ns2:ValoIntranetConfidentiality" minOccurs="0"/>
                <xsd:element ref="ns2:ValoIntranetPreservationTime" minOccurs="0"/>
                <xsd:element ref="ns2:TaxKeywordTaxHTField" minOccurs="0"/>
                <xsd:element ref="ns2:TaxCatchAll" minOccurs="0"/>
                <xsd:element ref="ns2:TaxCatchAllLab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d9c6b2-3655-4504-8205-749f4c2876db" elementFormDefault="qualified">
    <xsd:import namespace="http://schemas.microsoft.com/office/2006/documentManagement/types"/>
    <xsd:import namespace="http://schemas.microsoft.com/office/infopath/2007/PartnerControls"/>
    <xsd:element name="ValoIntranetDocumentOwner" ma:index="8" nillable="true" ma:displayName="Omistaja" ma:list="UserInfo" ma:SharePointGroup="0" ma:internalName="ValoIntranetDocument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ValoIntranetDocumentType" ma:index="9" nillable="true" ma:displayName="Tyyppi" ma:internalName="ValoIntranetDocumentType">
      <xsd:simpleType>
        <xsd:restriction base="dms:Choice">
          <xsd:enumeration value="Agenda"/>
          <xsd:enumeration value="Aikataulu"/>
          <xsd:enumeration value="Esitys"/>
          <xsd:enumeration value="Hinnasto"/>
          <xsd:enumeration value="Lomake"/>
          <xsd:enumeration value="Luettelo"/>
          <xsd:enumeration value="Muistio"/>
          <xsd:enumeration value="Ohje"/>
          <xsd:enumeration value="Pöytäkirja"/>
          <xsd:enumeration value="Raportti"/>
          <xsd:enumeration value="Sopimus"/>
          <xsd:enumeration value="Suunnitelma"/>
          <xsd:enumeration value="Tiedote"/>
        </xsd:restriction>
      </xsd:simpleType>
    </xsd:element>
    <xsd:element name="ValoIntranetConfidentiality" ma:index="10" nillable="true" ma:displayName="Luottamuksellisuus" ma:internalName="ValoIntranetConfidentiality">
      <xsd:simpleType>
        <xsd:restriction base="dms:Choice">
          <xsd:enumeration value="Julkinen"/>
          <xsd:enumeration value="Luottamuksellinen"/>
          <xsd:enumeration value="Salainen"/>
          <xsd:enumeration value="Sisäinen"/>
        </xsd:restriction>
      </xsd:simpleType>
    </xsd:element>
    <xsd:element name="ValoIntranetPreservationTime" ma:index="11" nillable="true" ma:displayName="Säilytysaika" ma:default="1 vuosi" ma:internalName="ValoIntranetPreservationTime">
      <xsd:simpleType>
        <xsd:restriction base="dms:Choice">
          <xsd:enumeration value="1 vuosi"/>
          <xsd:enumeration value="3 vuotta"/>
          <xsd:enumeration value="5 vuotta"/>
          <xsd:enumeration value="Aina"/>
        </xsd:restriction>
      </xsd:simpleType>
    </xsd:element>
    <xsd:element name="TaxKeywordTaxHTField" ma:index="12" nillable="true" ma:taxonomy="true" ma:internalName="TaxKeywordTaxHTField" ma:taxonomyFieldName="TaxKeyword" ma:displayName="Yrityksen avainsanat" ma:fieldId="{23f27201-bee3-471e-b2e7-b64fd8b7ca38}" ma:taxonomyMulti="true" ma:sspId="1b7528bd-6053-4c54-9fa3-c362d387d92b" ma:termSetId="00000000-0000-0000-0000-000000000000" ma:anchorId="00000000-0000-0000-0000-000000000000" ma:open="true" ma:isKeyword="true">
      <xsd:complexType>
        <xsd:sequence>
          <xsd:element ref="pc:Terms" minOccurs="0" maxOccurs="1"/>
        </xsd:sequence>
      </xsd:complexType>
    </xsd:element>
    <xsd:element name="TaxCatchAll" ma:index="13" nillable="true" ma:displayName="Taxonomy Catch All Column" ma:hidden="true" ma:list="{a3bf15aa-9e81-4b24-a427-75a26834ba2b}" ma:internalName="TaxCatchAll" ma:showField="CatchAllData" ma:web="a8d9c6b2-3655-4504-8205-749f4c2876db">
      <xsd:complexType>
        <xsd:complexContent>
          <xsd:extension base="dms:MultiChoiceLookup">
            <xsd:sequence>
              <xsd:element name="Value" type="dms:Lookup" maxOccurs="unbounded" minOccurs="0" nillable="true"/>
            </xsd:sequence>
          </xsd:extension>
        </xsd:complexContent>
      </xsd:complexType>
    </xsd:element>
    <xsd:element name="TaxCatchAllLabel" ma:index="14" nillable="true" ma:displayName="Taxonomy Catch All Column1" ma:hidden="true" ma:list="{a3bf15aa-9e81-4b24-a427-75a26834ba2b}" ma:internalName="TaxCatchAllLabel" ma:readOnly="true" ma:showField="CatchAllDataLabel" ma:web="a8d9c6b2-3655-4504-8205-749f4c2876d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a8d9c6b2-3655-4504-8205-749f4c2876db"/>
    <ValoIntranetConfidentiality xmlns="a8d9c6b2-3655-4504-8205-749f4c2876db" xsi:nil="true"/>
    <TaxKeywordTaxHTField xmlns="a8d9c6b2-3655-4504-8205-749f4c2876db">
      <Terms xmlns="http://schemas.microsoft.com/office/infopath/2007/PartnerControls"/>
    </TaxKeywordTaxHTField>
    <ValoIntranetDocumentOwner xmlns="a8d9c6b2-3655-4504-8205-749f4c2876db">
      <UserInfo>
        <DisplayName/>
        <AccountId xsi:nil="true"/>
        <AccountType/>
      </UserInfo>
    </ValoIntranetDocumentOwner>
    <ValoIntranetDocumentType xmlns="a8d9c6b2-3655-4504-8205-749f4c2876db" xsi:nil="true"/>
    <ValoIntranetPreservationTime xmlns="a8d9c6b2-3655-4504-8205-749f4c2876db">1 vuosi</ValoIntranetPreservationTime>
  </documentManagement>
</p:properties>
</file>

<file path=customXml/item3.xml><?xml version="1.0" encoding="utf-8"?>
<LongProperties xmlns="http://schemas.microsoft.com/office/2006/metadata/long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70A98C9-F725-421C-A119-76FAAE7798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8d9c6b2-3655-4504-8205-749f4c2876d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C69D417-8C22-437C-8803-F9A9448B1813}">
  <ds:schemaRefs>
    <ds:schemaRef ds:uri="http://schemas.microsoft.com/office/2006/metadata/properties"/>
    <ds:schemaRef ds:uri="http://schemas.microsoft.com/office/2006/documentManagement/types"/>
    <ds:schemaRef ds:uri="a8d9c6b2-3655-4504-8205-749f4c2876db"/>
    <ds:schemaRef ds:uri="http://purl.org/dc/elements/1.1/"/>
    <ds:schemaRef ds:uri="http://schemas.openxmlformats.org/package/2006/metadata/core-properties"/>
    <ds:schemaRef ds:uri="http://purl.org/dc/dcmitype/"/>
    <ds:schemaRef ds:uri="http://www.w3.org/XML/1998/namespace"/>
    <ds:schemaRef ds:uri="http://schemas.microsoft.com/office/infopath/2007/PartnerControls"/>
    <ds:schemaRef ds:uri="http://purl.org/dc/terms/"/>
  </ds:schemaRefs>
</ds:datastoreItem>
</file>

<file path=customXml/itemProps3.xml><?xml version="1.0" encoding="utf-8"?>
<ds:datastoreItem xmlns:ds="http://schemas.openxmlformats.org/officeDocument/2006/customXml" ds:itemID="{C5499A15-F71D-4334-99D5-E0327F9A4F9A}">
  <ds:schemaRefs>
    <ds:schemaRef ds:uri="http://schemas.microsoft.com/office/2006/metadata/longProperties"/>
  </ds:schemaRefs>
</ds:datastoreItem>
</file>

<file path=customXml/itemProps4.xml><?xml version="1.0" encoding="utf-8"?>
<ds:datastoreItem xmlns:ds="http://schemas.openxmlformats.org/officeDocument/2006/customXml" ds:itemID="{DFA3B0D6-F5B6-44C6-B76A-53597D10F9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ppt-ope_pohja</Template>
  <TotalTime>628</TotalTime>
  <Words>407</Words>
  <Application>Microsoft Office PowerPoint</Application>
  <PresentationFormat>Näytössä katseltava diaesitys (4:3)</PresentationFormat>
  <Paragraphs>30</Paragraphs>
  <Slides>4</Slides>
  <Notes>4</Notes>
  <HiddenSlides>0</HiddenSlides>
  <MMClips>0</MMClips>
  <ScaleCrop>false</ScaleCrop>
  <HeadingPairs>
    <vt:vector size="6" baseType="variant">
      <vt:variant>
        <vt:lpstr>Käytetyt fontit</vt:lpstr>
      </vt:variant>
      <vt:variant>
        <vt:i4>7</vt:i4>
      </vt:variant>
      <vt:variant>
        <vt:lpstr>Teema</vt:lpstr>
      </vt:variant>
      <vt:variant>
        <vt:i4>1</vt:i4>
      </vt:variant>
      <vt:variant>
        <vt:lpstr>Dian otsikot</vt:lpstr>
      </vt:variant>
      <vt:variant>
        <vt:i4>4</vt:i4>
      </vt:variant>
    </vt:vector>
  </HeadingPairs>
  <TitlesOfParts>
    <vt:vector size="12" baseType="lpstr">
      <vt:lpstr>ＭＳ Ｐゴシック</vt:lpstr>
      <vt:lpstr>ＭＳ Ｐゴシック</vt:lpstr>
      <vt:lpstr>Arial</vt:lpstr>
      <vt:lpstr>Geneva</vt:lpstr>
      <vt:lpstr>Lucida Grande</vt:lpstr>
      <vt:lpstr>Merriweather Sans</vt:lpstr>
      <vt:lpstr>Verdana</vt:lpstr>
      <vt:lpstr>Blank Presentation</vt:lpstr>
      <vt:lpstr>PowerPoint-esitys</vt:lpstr>
      <vt:lpstr>My Lai - miten se oli mahdollista?</vt:lpstr>
      <vt:lpstr>Jonathan Gloverin analyysia My Lain tapahtumista</vt:lpstr>
      <vt:lpst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Microsoft Office -käyttäjä</dc:creator>
  <cp:lastModifiedBy>Impiö Tuula Katariina</cp:lastModifiedBy>
  <cp:revision>79</cp:revision>
  <dcterms:created xsi:type="dcterms:W3CDTF">2016-09-06T12:02:22Z</dcterms:created>
  <dcterms:modified xsi:type="dcterms:W3CDTF">2019-04-26T07:17:22Z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OK Document</vt:lpwstr>
  </property>
  <property fmtid="{D5CDD505-2E9C-101B-9397-08002B2CF9AE}" pid="3" name="ContentTypeId">
    <vt:lpwstr>0x0101006A759CC3617D4A198264873379924809007A1E2605DCD38D45AFD65C9D5303E4F7</vt:lpwstr>
  </property>
  <property fmtid="{D5CDD505-2E9C-101B-9397-08002B2CF9AE}" pid="4" name="TaxKeyword">
    <vt:lpwstr/>
  </property>
</Properties>
</file>