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F0B37-28FF-427C-9282-B4A9ABE2D1AC}" v="19" dt="2020-02-28T12:06:06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4ADF0B37-28FF-427C-9282-B4A9ABE2D1AC}"/>
    <pc:docChg chg="custSel mod addSld modSld">
      <pc:chgData name="Samu" userId="cc56272e-15cf-4e64-a4db-32416b9a5121" providerId="ADAL" clId="{4ADF0B37-28FF-427C-9282-B4A9ABE2D1AC}" dt="2020-02-28T13:15:06.832" v="661"/>
      <pc:docMkLst>
        <pc:docMk/>
      </pc:docMkLst>
      <pc:sldChg chg="modSp">
        <pc:chgData name="Samu" userId="cc56272e-15cf-4e64-a4db-32416b9a5121" providerId="ADAL" clId="{4ADF0B37-28FF-427C-9282-B4A9ABE2D1AC}" dt="2020-02-28T07:46:56.872" v="0" actId="688"/>
        <pc:sldMkLst>
          <pc:docMk/>
          <pc:sldMk cId="698005001" sldId="258"/>
        </pc:sldMkLst>
        <pc:spChg chg="mod">
          <ac:chgData name="Samu" userId="cc56272e-15cf-4e64-a4db-32416b9a5121" providerId="ADAL" clId="{4ADF0B37-28FF-427C-9282-B4A9ABE2D1AC}" dt="2020-02-28T07:46:56.872" v="0" actId="688"/>
          <ac:spMkLst>
            <pc:docMk/>
            <pc:sldMk cId="698005001" sldId="258"/>
            <ac:spMk id="19" creationId="{C851CB4E-FD71-436D-A3E6-C139C83C2414}"/>
          </ac:spMkLst>
        </pc:spChg>
      </pc:sldChg>
      <pc:sldChg chg="addSp modSp add modAnim">
        <pc:chgData name="Samu" userId="cc56272e-15cf-4e64-a4db-32416b9a5121" providerId="ADAL" clId="{4ADF0B37-28FF-427C-9282-B4A9ABE2D1AC}" dt="2020-02-28T07:55:22.446" v="387"/>
        <pc:sldMkLst>
          <pc:docMk/>
          <pc:sldMk cId="2056714508" sldId="259"/>
        </pc:sldMkLst>
        <pc:spChg chg="mod">
          <ac:chgData name="Samu" userId="cc56272e-15cf-4e64-a4db-32416b9a5121" providerId="ADAL" clId="{4ADF0B37-28FF-427C-9282-B4A9ABE2D1AC}" dt="2020-02-28T07:47:38.603" v="27" actId="14100"/>
          <ac:spMkLst>
            <pc:docMk/>
            <pc:sldMk cId="2056714508" sldId="259"/>
            <ac:spMk id="2" creationId="{ABCA9505-909C-4043-AFA7-50E9AB0125A3}"/>
          </ac:spMkLst>
        </pc:spChg>
        <pc:spChg chg="mod">
          <ac:chgData name="Samu" userId="cc56272e-15cf-4e64-a4db-32416b9a5121" providerId="ADAL" clId="{4ADF0B37-28FF-427C-9282-B4A9ABE2D1AC}" dt="2020-02-28T07:55:02.147" v="378" actId="1076"/>
          <ac:spMkLst>
            <pc:docMk/>
            <pc:sldMk cId="2056714508" sldId="259"/>
            <ac:spMk id="3" creationId="{CEAEE76D-FAF2-41F4-917D-BE7D08249B3B}"/>
          </ac:spMkLst>
        </pc:spChg>
        <pc:graphicFrameChg chg="add mod modGraphic">
          <ac:chgData name="Samu" userId="cc56272e-15cf-4e64-a4db-32416b9a5121" providerId="ADAL" clId="{4ADF0B37-28FF-427C-9282-B4A9ABE2D1AC}" dt="2020-02-28T07:55:05.982" v="379" actId="1076"/>
          <ac:graphicFrameMkLst>
            <pc:docMk/>
            <pc:sldMk cId="2056714508" sldId="259"/>
            <ac:graphicFrameMk id="4" creationId="{F4304E74-62CE-4FE1-93D2-AAD9EF04283B}"/>
          </ac:graphicFrameMkLst>
        </pc:graphicFrameChg>
      </pc:sldChg>
      <pc:sldChg chg="modSp add modAnim">
        <pc:chgData name="Samu" userId="cc56272e-15cf-4e64-a4db-32416b9a5121" providerId="ADAL" clId="{4ADF0B37-28FF-427C-9282-B4A9ABE2D1AC}" dt="2020-02-28T13:15:06.832" v="661"/>
        <pc:sldMkLst>
          <pc:docMk/>
          <pc:sldMk cId="2336249358" sldId="260"/>
        </pc:sldMkLst>
        <pc:spChg chg="mod">
          <ac:chgData name="Samu" userId="cc56272e-15cf-4e64-a4db-32416b9a5121" providerId="ADAL" clId="{4ADF0B37-28FF-427C-9282-B4A9ABE2D1AC}" dt="2020-02-28T08:07:10.211" v="485"/>
          <ac:spMkLst>
            <pc:docMk/>
            <pc:sldMk cId="2336249358" sldId="260"/>
            <ac:spMk id="3" creationId="{02F49B19-3CCC-4979-B409-0F6E5FA2540B}"/>
          </ac:spMkLst>
        </pc:spChg>
      </pc:sldChg>
      <pc:sldChg chg="addSp modSp add mod setBg modAnim">
        <pc:chgData name="Samu" userId="cc56272e-15cf-4e64-a4db-32416b9a5121" providerId="ADAL" clId="{4ADF0B37-28FF-427C-9282-B4A9ABE2D1AC}" dt="2020-02-28T13:14:58.745" v="657"/>
        <pc:sldMkLst>
          <pc:docMk/>
          <pc:sldMk cId="3708098728" sldId="261"/>
        </pc:sldMkLst>
        <pc:spChg chg="mod">
          <ac:chgData name="Samu" userId="cc56272e-15cf-4e64-a4db-32416b9a5121" providerId="ADAL" clId="{4ADF0B37-28FF-427C-9282-B4A9ABE2D1AC}" dt="2020-02-28T08:16:38.369" v="531" actId="26606"/>
          <ac:spMkLst>
            <pc:docMk/>
            <pc:sldMk cId="3708098728" sldId="261"/>
            <ac:spMk id="2" creationId="{A78F9C67-92CA-4F7F-AB79-188A4A7BBA02}"/>
          </ac:spMkLst>
        </pc:spChg>
        <pc:spChg chg="mod">
          <ac:chgData name="Samu" userId="cc56272e-15cf-4e64-a4db-32416b9a5121" providerId="ADAL" clId="{4ADF0B37-28FF-427C-9282-B4A9ABE2D1AC}" dt="2020-02-28T13:14:12.210" v="653" actId="20577"/>
          <ac:spMkLst>
            <pc:docMk/>
            <pc:sldMk cId="3708098728" sldId="261"/>
            <ac:spMk id="3" creationId="{F3B47DDF-C4F9-4E7B-999C-AFBE628D6B24}"/>
          </ac:spMkLst>
        </pc:spChg>
        <pc:spChg chg="add mod">
          <ac:chgData name="Samu" userId="cc56272e-15cf-4e64-a4db-32416b9a5121" providerId="ADAL" clId="{4ADF0B37-28FF-427C-9282-B4A9ABE2D1AC}" dt="2020-02-28T12:05:44.501" v="537" actId="1076"/>
          <ac:spMkLst>
            <pc:docMk/>
            <pc:sldMk cId="3708098728" sldId="261"/>
            <ac:spMk id="4" creationId="{8181A004-2A89-4EAC-B0CD-504BE98C0CDF}"/>
          </ac:spMkLst>
        </pc:spChg>
        <pc:spChg chg="add mod">
          <ac:chgData name="Samu" userId="cc56272e-15cf-4e64-a4db-32416b9a5121" providerId="ADAL" clId="{4ADF0B37-28FF-427C-9282-B4A9ABE2D1AC}" dt="2020-02-28T12:05:53.980" v="539" actId="1076"/>
          <ac:spMkLst>
            <pc:docMk/>
            <pc:sldMk cId="3708098728" sldId="261"/>
            <ac:spMk id="9" creationId="{B434D050-D9C7-4BE8-974B-7DC2AD3B8B26}"/>
          </ac:spMkLst>
        </pc:spChg>
        <pc:spChg chg="add">
          <ac:chgData name="Samu" userId="cc56272e-15cf-4e64-a4db-32416b9a5121" providerId="ADAL" clId="{4ADF0B37-28FF-427C-9282-B4A9ABE2D1AC}" dt="2020-02-28T08:16:38.369" v="531" actId="26606"/>
          <ac:spMkLst>
            <pc:docMk/>
            <pc:sldMk cId="3708098728" sldId="261"/>
            <ac:spMk id="71" creationId="{3F4C104D-5F30-4811-9376-566B26E4719A}"/>
          </ac:spMkLst>
        </pc:spChg>
        <pc:spChg chg="add">
          <ac:chgData name="Samu" userId="cc56272e-15cf-4e64-a4db-32416b9a5121" providerId="ADAL" clId="{4ADF0B37-28FF-427C-9282-B4A9ABE2D1AC}" dt="2020-02-28T08:16:38.369" v="531" actId="26606"/>
          <ac:spMkLst>
            <pc:docMk/>
            <pc:sldMk cId="3708098728" sldId="261"/>
            <ac:spMk id="73" creationId="{0815E34B-5D02-4E01-A936-E8E1C0AB6F12}"/>
          </ac:spMkLst>
        </pc:spChg>
        <pc:spChg chg="add">
          <ac:chgData name="Samu" userId="cc56272e-15cf-4e64-a4db-32416b9a5121" providerId="ADAL" clId="{4ADF0B37-28FF-427C-9282-B4A9ABE2D1AC}" dt="2020-02-28T08:16:38.369" v="531" actId="26606"/>
          <ac:spMkLst>
            <pc:docMk/>
            <pc:sldMk cId="3708098728" sldId="261"/>
            <ac:spMk id="75" creationId="{7DE3414B-B032-4710-A468-D3285E38C5FF}"/>
          </ac:spMkLst>
        </pc:spChg>
        <pc:picChg chg="add mod">
          <ac:chgData name="Samu" userId="cc56272e-15cf-4e64-a4db-32416b9a5121" providerId="ADAL" clId="{4ADF0B37-28FF-427C-9282-B4A9ABE2D1AC}" dt="2020-02-28T08:16:52.172" v="535" actId="27614"/>
          <ac:picMkLst>
            <pc:docMk/>
            <pc:sldMk cId="3708098728" sldId="261"/>
            <ac:picMk id="2050" creationId="{07F730DF-D643-4CFA-AEA8-AC667EAA6C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43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8483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46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4702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552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99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026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11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26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04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57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38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601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7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89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0A91C-7E25-49CE-B268-EE981DFCD0BF}" type="datetimeFigureOut">
              <a:rPr lang="fi-FI" smtClean="0"/>
              <a:t>28.2.2020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F408394-FB51-4253-BA47-7BDA4980B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53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11">
            <a:extLst>
              <a:ext uri="{FF2B5EF4-FFF2-40B4-BE49-F238E27FC236}">
                <a16:creationId xmlns:a16="http://schemas.microsoft.com/office/drawing/2014/main" id="{7E1C44A2-4B37-4B14-B90B-368A88D05E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0BE5459-066F-40C3-8441-AF6F5F800D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1" r="2" b="576"/>
          <a:stretch/>
        </p:blipFill>
        <p:spPr bwMode="auto">
          <a:xfrm>
            <a:off x="1893886" y="771525"/>
            <a:ext cx="895182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466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EC0FF9-59D6-42BC-BF00-1AA86A715C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4. Olomuodon muutokset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E243B2-88F8-479E-883A-2208EF9289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008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>
            <a:extLst>
              <a:ext uri="{FF2B5EF4-FFF2-40B4-BE49-F238E27FC236}">
                <a16:creationId xmlns:a16="http://schemas.microsoft.com/office/drawing/2014/main" id="{68342699-46C7-401A-8E6D-A225402ADDA1}"/>
              </a:ext>
            </a:extLst>
          </p:cNvPr>
          <p:cNvSpPr/>
          <p:nvPr/>
        </p:nvSpPr>
        <p:spPr>
          <a:xfrm>
            <a:off x="4305300" y="522858"/>
            <a:ext cx="3581400" cy="21526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FA213466-6F80-43BD-9CB5-3A894E1044DB}"/>
              </a:ext>
            </a:extLst>
          </p:cNvPr>
          <p:cNvSpPr/>
          <p:nvPr/>
        </p:nvSpPr>
        <p:spPr>
          <a:xfrm>
            <a:off x="883698" y="3811757"/>
            <a:ext cx="3581400" cy="215265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5C3089E4-1DD1-4C0F-A803-E05BF677A463}"/>
              </a:ext>
            </a:extLst>
          </p:cNvPr>
          <p:cNvSpPr/>
          <p:nvPr/>
        </p:nvSpPr>
        <p:spPr>
          <a:xfrm>
            <a:off x="7886700" y="3977751"/>
            <a:ext cx="3581400" cy="215265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142CAC65-4BB1-4292-94EB-0FE511E23D7F}"/>
              </a:ext>
            </a:extLst>
          </p:cNvPr>
          <p:cNvSpPr txBox="1"/>
          <p:nvPr/>
        </p:nvSpPr>
        <p:spPr>
          <a:xfrm>
            <a:off x="1791070" y="4564916"/>
            <a:ext cx="1766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/>
              <a:t>kiinteä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D3BE5126-5B83-4FCA-804E-AF04DFA51AC9}"/>
              </a:ext>
            </a:extLst>
          </p:cNvPr>
          <p:cNvSpPr txBox="1"/>
          <p:nvPr/>
        </p:nvSpPr>
        <p:spPr>
          <a:xfrm>
            <a:off x="8956459" y="4730910"/>
            <a:ext cx="1441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/>
              <a:t>neste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161A9055-BBEE-4B81-92C7-184A946B652A}"/>
              </a:ext>
            </a:extLst>
          </p:cNvPr>
          <p:cNvSpPr txBox="1"/>
          <p:nvPr/>
        </p:nvSpPr>
        <p:spPr>
          <a:xfrm>
            <a:off x="5299044" y="1276017"/>
            <a:ext cx="1593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/>
              <a:t>kaasu</a:t>
            </a:r>
          </a:p>
        </p:txBody>
      </p:sp>
      <p:sp>
        <p:nvSpPr>
          <p:cNvPr id="10" name="Nuoli: Oikea 9">
            <a:extLst>
              <a:ext uri="{FF2B5EF4-FFF2-40B4-BE49-F238E27FC236}">
                <a16:creationId xmlns:a16="http://schemas.microsoft.com/office/drawing/2014/main" id="{95CD2AAA-0018-428E-9171-751443A4F86B}"/>
              </a:ext>
            </a:extLst>
          </p:cNvPr>
          <p:cNvSpPr/>
          <p:nvPr/>
        </p:nvSpPr>
        <p:spPr>
          <a:xfrm>
            <a:off x="4624894" y="5211247"/>
            <a:ext cx="3092760" cy="301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8B3C10F7-4F53-401A-B63B-DC750AA4F50A}"/>
              </a:ext>
            </a:extLst>
          </p:cNvPr>
          <p:cNvSpPr txBox="1"/>
          <p:nvPr/>
        </p:nvSpPr>
        <p:spPr>
          <a:xfrm>
            <a:off x="5194767" y="5403165"/>
            <a:ext cx="2254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sulaminen</a:t>
            </a:r>
          </a:p>
        </p:txBody>
      </p:sp>
      <p:sp>
        <p:nvSpPr>
          <p:cNvPr id="12" name="Nuoli: Oikea 11">
            <a:extLst>
              <a:ext uri="{FF2B5EF4-FFF2-40B4-BE49-F238E27FC236}">
                <a16:creationId xmlns:a16="http://schemas.microsoft.com/office/drawing/2014/main" id="{B89BAA15-B112-4F54-87C0-E8236837DC45}"/>
              </a:ext>
            </a:extLst>
          </p:cNvPr>
          <p:cNvSpPr/>
          <p:nvPr/>
        </p:nvSpPr>
        <p:spPr>
          <a:xfrm rot="10800000">
            <a:off x="4624894" y="4765236"/>
            <a:ext cx="3092760" cy="301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4A7C4567-A6CF-4C1E-9463-7F3684F84A88}"/>
              </a:ext>
            </a:extLst>
          </p:cNvPr>
          <p:cNvSpPr txBox="1"/>
          <p:nvPr/>
        </p:nvSpPr>
        <p:spPr>
          <a:xfrm>
            <a:off x="4848966" y="4366323"/>
            <a:ext cx="3267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jähmettyminen</a:t>
            </a:r>
          </a:p>
        </p:txBody>
      </p:sp>
      <p:sp>
        <p:nvSpPr>
          <p:cNvPr id="14" name="Nuoli: Oikea 13">
            <a:extLst>
              <a:ext uri="{FF2B5EF4-FFF2-40B4-BE49-F238E27FC236}">
                <a16:creationId xmlns:a16="http://schemas.microsoft.com/office/drawing/2014/main" id="{69B72A1A-F786-4ABE-860F-D1497AF1EBFC}"/>
              </a:ext>
            </a:extLst>
          </p:cNvPr>
          <p:cNvSpPr/>
          <p:nvPr/>
        </p:nvSpPr>
        <p:spPr>
          <a:xfrm rot="14209709">
            <a:off x="7433350" y="2779055"/>
            <a:ext cx="2271861" cy="301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88CC15D-7A89-4275-B38B-B7245A281269}"/>
              </a:ext>
            </a:extLst>
          </p:cNvPr>
          <p:cNvSpPr txBox="1"/>
          <p:nvPr/>
        </p:nvSpPr>
        <p:spPr>
          <a:xfrm rot="3387194">
            <a:off x="7543928" y="2942906"/>
            <a:ext cx="3267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höyrystyminen</a:t>
            </a:r>
          </a:p>
        </p:txBody>
      </p:sp>
      <p:sp>
        <p:nvSpPr>
          <p:cNvPr id="16" name="Nuoli: Oikea 15">
            <a:extLst>
              <a:ext uri="{FF2B5EF4-FFF2-40B4-BE49-F238E27FC236}">
                <a16:creationId xmlns:a16="http://schemas.microsoft.com/office/drawing/2014/main" id="{897FA4ED-03C6-45F8-B284-58D2B7965747}"/>
              </a:ext>
            </a:extLst>
          </p:cNvPr>
          <p:cNvSpPr/>
          <p:nvPr/>
        </p:nvSpPr>
        <p:spPr>
          <a:xfrm rot="3398786">
            <a:off x="7095566" y="3058760"/>
            <a:ext cx="2130696" cy="301786"/>
          </a:xfrm>
          <a:prstGeom prst="rightArrow">
            <a:avLst>
              <a:gd name="adj1" fmla="val 5192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8C4FC592-5614-47BF-9BB6-7AF5C05219A9}"/>
              </a:ext>
            </a:extLst>
          </p:cNvPr>
          <p:cNvSpPr txBox="1"/>
          <p:nvPr/>
        </p:nvSpPr>
        <p:spPr>
          <a:xfrm rot="3414592">
            <a:off x="6574439" y="3677593"/>
            <a:ext cx="3267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tiivistyminen</a:t>
            </a:r>
          </a:p>
        </p:txBody>
      </p:sp>
      <p:sp>
        <p:nvSpPr>
          <p:cNvPr id="18" name="Nuoli: Oikea 17">
            <a:extLst>
              <a:ext uri="{FF2B5EF4-FFF2-40B4-BE49-F238E27FC236}">
                <a16:creationId xmlns:a16="http://schemas.microsoft.com/office/drawing/2014/main" id="{A1740CBE-8CB4-445E-8661-6C3314C65F38}"/>
              </a:ext>
            </a:extLst>
          </p:cNvPr>
          <p:cNvSpPr/>
          <p:nvPr/>
        </p:nvSpPr>
        <p:spPr>
          <a:xfrm rot="18175946">
            <a:off x="2474037" y="2625430"/>
            <a:ext cx="2271861" cy="301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C851CB4E-FD71-436D-A3E6-C139C83C2414}"/>
              </a:ext>
            </a:extLst>
          </p:cNvPr>
          <p:cNvSpPr txBox="1"/>
          <p:nvPr/>
        </p:nvSpPr>
        <p:spPr>
          <a:xfrm rot="18191917">
            <a:off x="1922383" y="2324732"/>
            <a:ext cx="2721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sublimoituminen</a:t>
            </a:r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05D0A3B1-66A2-42F3-9B76-4F94C59F1C79}"/>
              </a:ext>
            </a:extLst>
          </p:cNvPr>
          <p:cNvSpPr/>
          <p:nvPr/>
        </p:nvSpPr>
        <p:spPr>
          <a:xfrm rot="7307185">
            <a:off x="2947753" y="2886769"/>
            <a:ext cx="1970795" cy="3017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A42CBF5D-9A61-410F-ACD2-B6314862E31C}"/>
              </a:ext>
            </a:extLst>
          </p:cNvPr>
          <p:cNvSpPr txBox="1"/>
          <p:nvPr/>
        </p:nvSpPr>
        <p:spPr>
          <a:xfrm rot="18093186">
            <a:off x="3046082" y="2950110"/>
            <a:ext cx="2400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härmistyminen</a:t>
            </a:r>
          </a:p>
        </p:txBody>
      </p:sp>
    </p:spTree>
    <p:extLst>
      <p:ext uri="{BB962C8B-B14F-4D97-AF65-F5344CB8AC3E}">
        <p14:creationId xmlns:p14="http://schemas.microsoft.com/office/powerpoint/2010/main" val="69800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  <p:bldP spid="8" grpId="0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CA9505-909C-4043-AFA7-50E9AB01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4073"/>
          </a:xfrm>
        </p:spPr>
        <p:txBody>
          <a:bodyPr/>
          <a:lstStyle/>
          <a:p>
            <a:r>
              <a:rPr lang="fi-FI" dirty="0"/>
              <a:t>Sulamis- ja kiehumispiste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EE76D-FAF2-41F4-917D-BE7D08249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488" y="1509205"/>
            <a:ext cx="8915400" cy="4100177"/>
          </a:xfrm>
        </p:spPr>
        <p:txBody>
          <a:bodyPr>
            <a:normAutofit/>
          </a:bodyPr>
          <a:lstStyle/>
          <a:p>
            <a:r>
              <a:rPr lang="fi-FI" sz="2800" dirty="0"/>
              <a:t>Kaikilla aineilla on tietty sulamis- ja kiehumispiste.</a:t>
            </a:r>
          </a:p>
          <a:p>
            <a:r>
              <a:rPr lang="fi-FI" sz="2800" dirty="0"/>
              <a:t>Aine sulaa (tai jähmettyy) sulamispisteessään.</a:t>
            </a:r>
          </a:p>
          <a:p>
            <a:r>
              <a:rPr lang="fi-FI" sz="2800" dirty="0"/>
              <a:t>Aine höyrystyy (tai tiivistyy) kiehumispisteessään.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F4304E74-62CE-4FE1-93D2-AAD9EF0428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01128783"/>
                  </p:ext>
                </p:extLst>
              </p:nvPr>
            </p:nvGraphicFramePr>
            <p:xfrm>
              <a:off x="3086978" y="3429000"/>
              <a:ext cx="6428420" cy="2966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27946">
                      <a:extLst>
                        <a:ext uri="{9D8B030D-6E8A-4147-A177-3AD203B41FA5}">
                          <a16:colId xmlns:a16="http://schemas.microsoft.com/office/drawing/2014/main" val="2756146708"/>
                        </a:ext>
                      </a:extLst>
                    </a:gridCol>
                    <a:gridCol w="2441359">
                      <a:extLst>
                        <a:ext uri="{9D8B030D-6E8A-4147-A177-3AD203B41FA5}">
                          <a16:colId xmlns:a16="http://schemas.microsoft.com/office/drawing/2014/main" val="2047166634"/>
                        </a:ext>
                      </a:extLst>
                    </a:gridCol>
                    <a:gridCol w="2459115">
                      <a:extLst>
                        <a:ext uri="{9D8B030D-6E8A-4147-A177-3AD203B41FA5}">
                          <a16:colId xmlns:a16="http://schemas.microsoft.com/office/drawing/2014/main" val="100606807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Sulamispiste (</a:t>
                          </a:r>
                          <a14:m>
                            <m:oMath xmlns:m="http://schemas.openxmlformats.org/officeDocument/2006/math">
                              <m:r>
                                <a:rPr lang="fi-FI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℃</m:t>
                              </m:r>
                            </m:oMath>
                          </a14:m>
                          <a:r>
                            <a:rPr lang="fi-FI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Kiehumispiste (</a:t>
                          </a:r>
                          <a14:m>
                            <m:oMath xmlns:m="http://schemas.openxmlformats.org/officeDocument/2006/math">
                              <m:r>
                                <a:rPr lang="fi-FI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℃</m:t>
                              </m:r>
                            </m:oMath>
                          </a14:m>
                          <a:r>
                            <a:rPr lang="fi-FI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36193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1535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2750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8797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2570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64198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Kulta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2856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93743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Tina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232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2270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83583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Vesi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519291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Elohopea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357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562792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Happi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-218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-183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005660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F4304E74-62CE-4FE1-93D2-AAD9EF0428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01128783"/>
                  </p:ext>
                </p:extLst>
              </p:nvPr>
            </p:nvGraphicFramePr>
            <p:xfrm>
              <a:off x="3086978" y="3429000"/>
              <a:ext cx="6428420" cy="2966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27946">
                      <a:extLst>
                        <a:ext uri="{9D8B030D-6E8A-4147-A177-3AD203B41FA5}">
                          <a16:colId xmlns:a16="http://schemas.microsoft.com/office/drawing/2014/main" val="2756146708"/>
                        </a:ext>
                      </a:extLst>
                    </a:gridCol>
                    <a:gridCol w="2441359">
                      <a:extLst>
                        <a:ext uri="{9D8B030D-6E8A-4147-A177-3AD203B41FA5}">
                          <a16:colId xmlns:a16="http://schemas.microsoft.com/office/drawing/2014/main" val="2047166634"/>
                        </a:ext>
                      </a:extLst>
                    </a:gridCol>
                    <a:gridCol w="2459115">
                      <a:extLst>
                        <a:ext uri="{9D8B030D-6E8A-4147-A177-3AD203B41FA5}">
                          <a16:colId xmlns:a16="http://schemas.microsoft.com/office/drawing/2014/main" val="100606807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63000" t="-8197" r="-102250" b="-7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161386" t="-8197" r="-1238" b="-7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36193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1535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2750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8797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2570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64198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Kulta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2856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93743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Tina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232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2270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83583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Vesi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519291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Elohopea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357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562792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Happi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-218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-183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005660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5671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F5EA37-4DC0-4661-A01A-B23A5011E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F49B19-3CCC-4979-B409-0F6E5FA25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https://peda.net/id/04483c0a09d</a:t>
            </a:r>
          </a:p>
          <a:p>
            <a:r>
              <a:rPr lang="fi-FI" sz="2800" dirty="0"/>
              <a:t>Ympäristön paine ja epäpuhtaudet vaikuttavat sulamis- ja kiehumispisteisiin.</a:t>
            </a:r>
          </a:p>
        </p:txBody>
      </p:sp>
    </p:spTree>
    <p:extLst>
      <p:ext uri="{BB962C8B-B14F-4D97-AF65-F5344CB8AC3E}">
        <p14:creationId xmlns:p14="http://schemas.microsoft.com/office/powerpoint/2010/main" val="233624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78F9C67-92CA-4F7F-AB79-188A4A7B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800"/>
              <a:t>Energian sitoutuminen ja vapautuminen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B47DDF-C4F9-4E7B-999C-AFBE628D6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fi-FI" dirty="0"/>
              <a:t>Sulamisen ja kiehumisen aikana aineen lämpötila ei muutu.</a:t>
            </a:r>
          </a:p>
          <a:p>
            <a:pPr lvl="1"/>
            <a:r>
              <a:rPr lang="fi-FI" dirty="0"/>
              <a:t>Energia kuluu olomuodon muutokseen.</a:t>
            </a:r>
          </a:p>
        </p:txBody>
      </p:sp>
      <p:pic>
        <p:nvPicPr>
          <p:cNvPr id="2050" name="Picture 2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07F730DF-D643-4CFA-AEA8-AC667EAA6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19543" y="1163009"/>
            <a:ext cx="6953577" cy="420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uoli: Vasen 3">
            <a:extLst>
              <a:ext uri="{FF2B5EF4-FFF2-40B4-BE49-F238E27FC236}">
                <a16:creationId xmlns:a16="http://schemas.microsoft.com/office/drawing/2014/main" id="{8181A004-2A89-4EAC-B0CD-504BE98C0CDF}"/>
              </a:ext>
            </a:extLst>
          </p:cNvPr>
          <p:cNvSpPr/>
          <p:nvPr/>
        </p:nvSpPr>
        <p:spPr>
          <a:xfrm>
            <a:off x="7213106" y="3741938"/>
            <a:ext cx="825624" cy="2041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Nuoli: Vasen 8">
            <a:extLst>
              <a:ext uri="{FF2B5EF4-FFF2-40B4-BE49-F238E27FC236}">
                <a16:creationId xmlns:a16="http://schemas.microsoft.com/office/drawing/2014/main" id="{B434D050-D9C7-4BE8-974B-7DC2AD3B8B26}"/>
              </a:ext>
            </a:extLst>
          </p:cNvPr>
          <p:cNvSpPr/>
          <p:nvPr/>
        </p:nvSpPr>
        <p:spPr>
          <a:xfrm>
            <a:off x="9744721" y="2376257"/>
            <a:ext cx="825624" cy="2041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09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D7EFE59F-16B3-4B92-A661-1A44C95E9F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1B66CC-E415-4E77-BC0A-ED3BCF4959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A4EC2E-AB34-4FC4-B60E-08618427EDE4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109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Kuiskaus</vt:lpstr>
      <vt:lpstr>PowerPoint-esitys</vt:lpstr>
      <vt:lpstr>4. Olomuodon muutokset</vt:lpstr>
      <vt:lpstr>PowerPoint-esitys</vt:lpstr>
      <vt:lpstr>Sulamis- ja kiehumispiste</vt:lpstr>
      <vt:lpstr>PowerPoint-esitys</vt:lpstr>
      <vt:lpstr>Energian sitoutuminen ja vapautuminen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Samu Montonen</dc:creator>
  <cp:lastModifiedBy>Samu Montonen</cp:lastModifiedBy>
  <cp:revision>1</cp:revision>
  <dcterms:created xsi:type="dcterms:W3CDTF">2020-02-28T08:16:38Z</dcterms:created>
  <dcterms:modified xsi:type="dcterms:W3CDTF">2020-02-28T13:15:10Z</dcterms:modified>
</cp:coreProperties>
</file>