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F17130-0E2A-4113-B4D8-FE0991DAD4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Konjunktiivin pluskvamperfekti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9EF068-6896-4262-B1E8-FBF96F9DBC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(Menneen ajan konditionaali)</a:t>
            </a:r>
          </a:p>
        </p:txBody>
      </p:sp>
    </p:spTree>
    <p:extLst>
      <p:ext uri="{BB962C8B-B14F-4D97-AF65-F5344CB8AC3E}">
        <p14:creationId xmlns:p14="http://schemas.microsoft.com/office/powerpoint/2010/main" val="289964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D9914B-E958-4316-881F-F6149C0A7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Konjunktiivi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2536DF-58E3-4079-844C-991BF4A8E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Olla-verbeillä on omat konjunktiivimuodot, jotka vastaavat suomen isi-muotoja (olisin, olisit…)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3BE0CD9F-BA7E-41CA-A27B-30BAD53A5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82107"/>
              </p:ext>
            </p:extLst>
          </p:nvPr>
        </p:nvGraphicFramePr>
        <p:xfrm>
          <a:off x="2724346" y="3051560"/>
          <a:ext cx="812381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44">
                  <a:extLst>
                    <a:ext uri="{9D8B030D-6E8A-4147-A177-3AD203B41FA5}">
                      <a16:colId xmlns:a16="http://schemas.microsoft.com/office/drawing/2014/main" val="408266610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4620285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158016"/>
                    </a:ext>
                  </a:extLst>
                </a:gridCol>
              </a:tblGrid>
              <a:tr h="340204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sein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haben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58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ich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wäre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hätte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4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wär</a:t>
                      </a:r>
                      <a:r>
                        <a:rPr lang="fi-FI" dirty="0"/>
                        <a:t>(e)st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hättest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975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er</a:t>
                      </a:r>
                      <a:r>
                        <a:rPr lang="fi-FI" dirty="0"/>
                        <a:t>, es, </a:t>
                      </a:r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wäre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hätte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968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wir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wären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hätten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746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ihr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wär</a:t>
                      </a:r>
                      <a:r>
                        <a:rPr lang="fi-FI" dirty="0"/>
                        <a:t>(e)t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hättet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8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sie</a:t>
                      </a:r>
                      <a:r>
                        <a:rPr lang="fi-FI" dirty="0"/>
                        <a:t>, </a:t>
                      </a:r>
                      <a:r>
                        <a:rPr lang="fi-FI" dirty="0" err="1"/>
                        <a:t>Sie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wären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hätten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498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87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FE7D0C-1CEB-4BDD-81A5-F36F4FBA7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Konjunktiivin pluskvamperfekti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235DA0-C0A2-4854-A2FF-73409C061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Menneen ajan konjunktiivimuodot (olisin tehnyt, olisimme tulleet jne.) muodostetaan seuraavalla tavalla:</a:t>
            </a:r>
          </a:p>
          <a:p>
            <a:pPr lvl="1"/>
            <a:r>
              <a:rPr lang="fi-FI" b="1" dirty="0" err="1"/>
              <a:t>Hätte</a:t>
            </a:r>
            <a:r>
              <a:rPr lang="fi-FI" b="1" dirty="0"/>
              <a:t>/</a:t>
            </a:r>
            <a:r>
              <a:rPr lang="fi-FI" b="1" dirty="0" err="1"/>
              <a:t>wäre</a:t>
            </a:r>
            <a:r>
              <a:rPr lang="fi-FI" b="1" dirty="0"/>
              <a:t> + pääverbin </a:t>
            </a:r>
            <a:r>
              <a:rPr lang="fi-FI" b="1" dirty="0" err="1"/>
              <a:t>ge</a:t>
            </a:r>
            <a:r>
              <a:rPr lang="fi-FI" b="1" dirty="0"/>
              <a:t>-muoto</a:t>
            </a:r>
          </a:p>
          <a:p>
            <a:pPr lvl="1"/>
            <a:endParaRPr lang="fi-FI" b="1" dirty="0"/>
          </a:p>
          <a:p>
            <a:pPr lvl="1"/>
            <a:r>
              <a:rPr lang="fi-FI" dirty="0"/>
              <a:t>Olisin tehnyt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hätte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gemacht</a:t>
            </a:r>
            <a:endParaRPr lang="fi-FI" dirty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Olisimme olleet  </a:t>
            </a:r>
            <a:r>
              <a:rPr lang="fi-FI" dirty="0" err="1">
                <a:sym typeface="Wingdings" panose="05000000000000000000" pitchFamily="2" charset="2"/>
              </a:rPr>
              <a:t>wir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wären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gewesen</a:t>
            </a:r>
            <a:endParaRPr lang="fi-FI" dirty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He olisivat sanoneet  </a:t>
            </a:r>
            <a:r>
              <a:rPr lang="fi-FI" dirty="0" err="1">
                <a:sym typeface="Wingdings" panose="05000000000000000000" pitchFamily="2" charset="2"/>
              </a:rPr>
              <a:t>sie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hätten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gesagt</a:t>
            </a:r>
            <a:endParaRPr lang="fi-FI" dirty="0">
              <a:sym typeface="Wingdings" panose="05000000000000000000" pitchFamily="2" charset="2"/>
            </a:endParaRP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Apuverbi sein/</a:t>
            </a:r>
            <a:r>
              <a:rPr lang="fi-FI" dirty="0" err="1">
                <a:sym typeface="Wingdings" panose="05000000000000000000" pitchFamily="2" charset="2"/>
              </a:rPr>
              <a:t>haben</a:t>
            </a:r>
            <a:r>
              <a:rPr lang="fi-FI" dirty="0">
                <a:sym typeface="Wingdings" panose="05000000000000000000" pitchFamily="2" charset="2"/>
              </a:rPr>
              <a:t> valitaan aivan samalla tavalla kuin perfektissä ja pluskvamperfektissä! Myös sanajärjestys on sama.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247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D8806-649B-4DB1-AB59-2AA9D3F5D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Esimerkkilauseita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24E3D-9D9A-498C-B512-1ABCFF27A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meillä </a:t>
            </a:r>
            <a:r>
              <a:rPr lang="fi-FI" dirty="0">
                <a:highlight>
                  <a:srgbClr val="FFFF00"/>
                </a:highlight>
              </a:rPr>
              <a:t>olisi ollut </a:t>
            </a:r>
            <a:r>
              <a:rPr lang="fi-FI" dirty="0"/>
              <a:t>aikaa, </a:t>
            </a:r>
            <a:r>
              <a:rPr lang="fi-FI" dirty="0">
                <a:solidFill>
                  <a:srgbClr val="FF0000"/>
                </a:solidFill>
              </a:rPr>
              <a:t>olisimme menneet </a:t>
            </a:r>
            <a:r>
              <a:rPr lang="fi-FI" dirty="0"/>
              <a:t>sinne.</a:t>
            </a:r>
          </a:p>
          <a:p>
            <a:pPr lvl="1"/>
            <a:r>
              <a:rPr lang="fi-FI" dirty="0" err="1"/>
              <a:t>Wenn</a:t>
            </a:r>
            <a:r>
              <a:rPr lang="fi-FI" dirty="0"/>
              <a:t> </a:t>
            </a:r>
            <a:r>
              <a:rPr lang="fi-FI" dirty="0" err="1"/>
              <a:t>wir</a:t>
            </a:r>
            <a:r>
              <a:rPr lang="fi-FI" dirty="0"/>
              <a:t> Zeit </a:t>
            </a:r>
            <a:r>
              <a:rPr lang="fi-FI" dirty="0" err="1">
                <a:highlight>
                  <a:srgbClr val="FFFF00"/>
                </a:highlight>
              </a:rPr>
              <a:t>gehabt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hätten</a:t>
            </a:r>
            <a:r>
              <a:rPr lang="fi-FI" dirty="0"/>
              <a:t>, </a:t>
            </a:r>
            <a:r>
              <a:rPr lang="fi-FI" dirty="0" err="1">
                <a:solidFill>
                  <a:srgbClr val="FF0000"/>
                </a:solidFill>
              </a:rPr>
              <a:t>wären</a:t>
            </a:r>
            <a:r>
              <a:rPr lang="fi-FI" dirty="0"/>
              <a:t>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dorthin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gegangen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r>
              <a:rPr lang="fi-FI" dirty="0"/>
              <a:t>Jos et </a:t>
            </a:r>
            <a:r>
              <a:rPr lang="fi-FI" dirty="0">
                <a:highlight>
                  <a:srgbClr val="FFFF00"/>
                </a:highlight>
              </a:rPr>
              <a:t>olisi ollut </a:t>
            </a:r>
            <a:r>
              <a:rPr lang="fi-FI" dirty="0"/>
              <a:t>tyhmä, </a:t>
            </a:r>
            <a:r>
              <a:rPr lang="fi-FI" dirty="0">
                <a:solidFill>
                  <a:srgbClr val="FF0000"/>
                </a:solidFill>
              </a:rPr>
              <a:t>olisimme saaneet </a:t>
            </a:r>
            <a:r>
              <a:rPr lang="fi-FI" dirty="0"/>
              <a:t>vähemmän läksyjä.</a:t>
            </a:r>
          </a:p>
          <a:p>
            <a:pPr lvl="1"/>
            <a:r>
              <a:rPr lang="fi-FI" dirty="0" err="1"/>
              <a:t>Wenn</a:t>
            </a:r>
            <a:r>
              <a:rPr lang="fi-FI" dirty="0"/>
              <a:t> du </a:t>
            </a:r>
            <a:r>
              <a:rPr lang="fi-FI" dirty="0" err="1"/>
              <a:t>nicht</a:t>
            </a:r>
            <a:r>
              <a:rPr lang="fi-FI" dirty="0"/>
              <a:t> </a:t>
            </a:r>
            <a:r>
              <a:rPr lang="fi-FI" dirty="0" err="1"/>
              <a:t>dumm</a:t>
            </a:r>
            <a:r>
              <a:rPr lang="fi-FI" dirty="0"/>
              <a:t> </a:t>
            </a:r>
            <a:r>
              <a:rPr lang="fi-FI" dirty="0" err="1">
                <a:highlight>
                  <a:srgbClr val="FFFF00"/>
                </a:highlight>
              </a:rPr>
              <a:t>gewesen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wärest</a:t>
            </a:r>
            <a:r>
              <a:rPr lang="fi-FI" dirty="0"/>
              <a:t>, </a:t>
            </a:r>
            <a:r>
              <a:rPr lang="fi-FI" dirty="0" err="1">
                <a:solidFill>
                  <a:srgbClr val="FF0000"/>
                </a:solidFill>
              </a:rPr>
              <a:t>hätten</a:t>
            </a:r>
            <a:r>
              <a:rPr lang="fi-FI" dirty="0"/>
              <a:t>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weniger</a:t>
            </a:r>
            <a:r>
              <a:rPr lang="fi-FI" dirty="0"/>
              <a:t> </a:t>
            </a:r>
            <a:r>
              <a:rPr lang="fi-FI" dirty="0" err="1"/>
              <a:t>Hausaufgaben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bekommen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r>
              <a:rPr lang="fi-FI" dirty="0"/>
              <a:t>Hän </a:t>
            </a:r>
            <a:r>
              <a:rPr lang="fi-FI" dirty="0">
                <a:highlight>
                  <a:srgbClr val="FFFF00"/>
                </a:highlight>
              </a:rPr>
              <a:t>olisi tehnyt </a:t>
            </a:r>
            <a:r>
              <a:rPr lang="fi-FI" dirty="0"/>
              <a:t>sen aiemmin, jos </a:t>
            </a:r>
            <a:r>
              <a:rPr lang="fi-FI" dirty="0">
                <a:solidFill>
                  <a:srgbClr val="FF0000"/>
                </a:solidFill>
              </a:rPr>
              <a:t>olisi tiennyt</a:t>
            </a:r>
            <a:r>
              <a:rPr lang="fi-FI" dirty="0"/>
              <a:t>, mitä pitää tehdä.</a:t>
            </a:r>
          </a:p>
          <a:p>
            <a:pPr lvl="1"/>
            <a:r>
              <a:rPr lang="fi-FI" dirty="0" err="1"/>
              <a:t>Er</a:t>
            </a:r>
            <a:r>
              <a:rPr lang="fi-FI" dirty="0"/>
              <a:t> </a:t>
            </a:r>
            <a:r>
              <a:rPr lang="fi-FI" dirty="0" err="1">
                <a:highlight>
                  <a:srgbClr val="FFFF00"/>
                </a:highlight>
              </a:rPr>
              <a:t>hätte</a:t>
            </a:r>
            <a:r>
              <a:rPr lang="fi-FI" dirty="0"/>
              <a:t> es </a:t>
            </a:r>
            <a:r>
              <a:rPr lang="fi-FI" dirty="0" err="1"/>
              <a:t>früher</a:t>
            </a:r>
            <a:r>
              <a:rPr lang="fi-FI" dirty="0"/>
              <a:t> </a:t>
            </a:r>
            <a:r>
              <a:rPr lang="fi-FI" dirty="0" err="1">
                <a:highlight>
                  <a:srgbClr val="FFFF00"/>
                </a:highlight>
              </a:rPr>
              <a:t>gemacht</a:t>
            </a:r>
            <a:r>
              <a:rPr lang="fi-FI" dirty="0"/>
              <a:t>, </a:t>
            </a:r>
            <a:r>
              <a:rPr lang="fi-FI" dirty="0" err="1"/>
              <a:t>wenn</a:t>
            </a:r>
            <a:r>
              <a:rPr lang="fi-FI" dirty="0"/>
              <a:t> </a:t>
            </a:r>
            <a:r>
              <a:rPr lang="fi-FI" dirty="0" err="1"/>
              <a:t>er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gewusst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hätte</a:t>
            </a:r>
            <a:r>
              <a:rPr lang="fi-FI" dirty="0"/>
              <a:t>,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machen</a:t>
            </a:r>
            <a:r>
              <a:rPr lang="fi-FI" dirty="0"/>
              <a:t> </a:t>
            </a:r>
            <a:r>
              <a:rPr lang="fi-FI" dirty="0" err="1"/>
              <a:t>muss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899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846</TotalTime>
  <Words>192</Words>
  <Application>Microsoft Office PowerPoint</Application>
  <PresentationFormat>Laajakuva</PresentationFormat>
  <Paragraphs>42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Kuiskaus</vt:lpstr>
      <vt:lpstr>Konjunktiivin pluskvamperfekti</vt:lpstr>
      <vt:lpstr>Konjunktiivi</vt:lpstr>
      <vt:lpstr>Konjunktiivin pluskvamperfekti</vt:lpstr>
      <vt:lpstr>Esimerkkilauseita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Konjunktiivin pluskvamperfekti</dc:title>
  <dc:creator>Eetu Paananen</dc:creator>
  <cp:lastModifiedBy>Eetu Paananen</cp:lastModifiedBy>
  <cp:revision>4</cp:revision>
  <dcterms:created xsi:type="dcterms:W3CDTF">2023-10-23T15:24:48Z</dcterms:created>
  <dcterms:modified xsi:type="dcterms:W3CDTF">2023-10-24T05:31:08Z</dcterms:modified>
</cp:coreProperties>
</file>