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87" r:id="rId16"/>
    <p:sldId id="271" r:id="rId17"/>
    <p:sldId id="272" r:id="rId18"/>
    <p:sldId id="273" r:id="rId19"/>
    <p:sldId id="274" r:id="rId20"/>
    <p:sldId id="275" r:id="rId21"/>
    <p:sldId id="269" r:id="rId22"/>
    <p:sldId id="276" r:id="rId23"/>
    <p:sldId id="277" r:id="rId24"/>
    <p:sldId id="278" r:id="rId25"/>
    <p:sldId id="279" r:id="rId26"/>
    <p:sldId id="285" r:id="rId27"/>
    <p:sldId id="280" r:id="rId28"/>
    <p:sldId id="282" r:id="rId29"/>
    <p:sldId id="281" r:id="rId30"/>
    <p:sldId id="283" r:id="rId31"/>
    <p:sldId id="284" r:id="rId32"/>
    <p:sldId id="286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ELIÖKUNNAN LUOKITTELU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254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ALKUELIÖT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YKSI- TAI MONISOLUISIA</a:t>
            </a:r>
          </a:p>
          <a:p>
            <a:r>
              <a:rPr lang="fi-FI" dirty="0" smtClean="0"/>
              <a:t>EPÄYHTENÄINEN RYHMÄ</a:t>
            </a:r>
          </a:p>
          <a:p>
            <a:r>
              <a:rPr lang="fi-FI" dirty="0" smtClean="0"/>
              <a:t>TUOTTAJIA, KULUTTAJIA, LOISIA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82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KASVIT – RAKENNE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MONISOLUISIA</a:t>
            </a:r>
          </a:p>
          <a:p>
            <a:r>
              <a:rPr lang="fi-FI" dirty="0" smtClean="0"/>
              <a:t>SELLULOOSAINEN SOLUSEINÄ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738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TOIMINTA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u="sng" dirty="0"/>
              <a:t>KASVIHORMONIT</a:t>
            </a:r>
            <a:r>
              <a:rPr lang="fi-FI" dirty="0"/>
              <a:t> ELINTOIMINTOJEN SÄÄTELIJÖINÄ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390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RYHMÄT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ITIÖKASVIT – SAMMALET, SANIKKAISET</a:t>
            </a:r>
          </a:p>
          <a:p>
            <a:r>
              <a:rPr lang="fi-FI" dirty="0" smtClean="0"/>
              <a:t>SIEMENKASVIT – KOPPISIEMENISET, PALJASSIEMENISET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7298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ENERGIAN HANKINTA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OMAVARAISIA – TUOTTAJIA, </a:t>
            </a:r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    </a:t>
            </a:r>
            <a:r>
              <a:rPr lang="fi-FI" dirty="0" smtClean="0"/>
              <a:t>FOTOSYNTEESI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888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 descr="Mäntykukk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399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SIENET- RAKENNE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YKSI- TAI MONISOLUISIA</a:t>
            </a:r>
          </a:p>
          <a:p>
            <a:r>
              <a:rPr lang="fi-FI" dirty="0" smtClean="0"/>
              <a:t>SOLUSEINÄ KITIINIÄ</a:t>
            </a:r>
          </a:p>
          <a:p>
            <a:r>
              <a:rPr lang="fi-FI" dirty="0" smtClean="0"/>
              <a:t>SOLUT MUODOSTAVAT RIHMASTOJA – ITIÖEMÄ</a:t>
            </a:r>
          </a:p>
          <a:p>
            <a:r>
              <a:rPr lang="fi-FI" dirty="0" smtClean="0"/>
              <a:t>MIKROSIENIÄ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7297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LISÄÄNTYMINEN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SUVULLISESTI TAI SUVUTTOMASTI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454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ENERGIAN HANKINTA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TOISENVARAISIA – LOISIA, HAJOTTAJIA</a:t>
            </a:r>
          </a:p>
          <a:p>
            <a:r>
              <a:rPr lang="fi-FI" dirty="0" smtClean="0"/>
              <a:t>OSA MUTUALISTISESSA SUHTEESSA</a:t>
            </a:r>
          </a:p>
          <a:p>
            <a:pPr marL="0" indent="0">
              <a:buNone/>
            </a:pPr>
            <a:r>
              <a:rPr lang="fi-FI" dirty="0" smtClean="0"/>
              <a:t>                              KASVIEN - SIENIJUURET</a:t>
            </a:r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                            LEVIEN KANSSA - JÄKÄLÄT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0198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ELÄIMET- RAKENNE JA ELINTOIMINNOT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MONISOLUISIA – EI SOLUSEINÄÄ</a:t>
            </a:r>
          </a:p>
          <a:p>
            <a:r>
              <a:rPr lang="fi-FI" dirty="0" smtClean="0"/>
              <a:t>SÄÄTELY HERMOSTON JA HORMONIEN AVULLA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2319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 smtClean="0"/>
              <a:t>Tumalliset   </a:t>
            </a:r>
            <a:r>
              <a:rPr lang="fi-FI" smtClean="0"/>
              <a:t>- tumattomat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130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LISÄÄNTYMINEN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511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LISÄÄNTYMINEN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SUVULLISTA</a:t>
            </a:r>
          </a:p>
          <a:p>
            <a:r>
              <a:rPr lang="fi-FI" dirty="0" smtClean="0"/>
              <a:t>SUVUTONTA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29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 descr="Kuvahaun tulos haulle BAKTEER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0" y="447188"/>
            <a:ext cx="6899770" cy="431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uvahaun tulos haulle BAKTEE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2943224"/>
            <a:ext cx="5219700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49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2050" name="Picture 2" descr="Kuvahaun tulos haulle BAKTEER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23" y="101600"/>
            <a:ext cx="7721600" cy="648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9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3074" name="Picture 2" descr="Kuvahaun tulos haulle alkueliÃ¶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188"/>
            <a:ext cx="5815839" cy="436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uvahaun tulos haulle alkueliÃ¶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839" y="447188"/>
            <a:ext cx="5359080" cy="614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67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100" name="Picture 4" descr="Kuvahaun tulos haulle kasvi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00" y="0"/>
            <a:ext cx="10227733" cy="681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1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 descr="Kuvahaun tulos haulle mÃ¤ntykukk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474" y="2668"/>
            <a:ext cx="5137484" cy="685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27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122" name="Picture 2" descr="Kuvahaun tulos haulle kasvi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2978" cy="681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93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170" name="Picture 2" descr="Aiheeseen liittyvÃ¤ kuv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00" y="0"/>
            <a:ext cx="9437511" cy="68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39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146" name="Picture 2" descr="Kuvahaun tulos haulle siene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00" y="0"/>
            <a:ext cx="9798756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24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DOMEENIT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BAKTEERIT</a:t>
            </a:r>
          </a:p>
          <a:p>
            <a:r>
              <a:rPr lang="fi-FI" dirty="0" smtClean="0"/>
              <a:t>ARKEONIT</a:t>
            </a:r>
          </a:p>
          <a:p>
            <a:r>
              <a:rPr lang="fi-FI" dirty="0" smtClean="0"/>
              <a:t>TUMALLISET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629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194" name="Picture 2" descr="Kuvahaun tulos haulle elÃ¤ime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16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9218" name="Picture 2" descr="Kuvahaun tulos haulle elÃ¤ime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55" y="0"/>
            <a:ext cx="10634134" cy="686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23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8" name="Picture 4" descr="https://suomenluonto.fi/wp-content/uploads/2018/08/Naurulokki_112_C_Tomi_Muukkonen-1000x66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88" y="139134"/>
            <a:ext cx="10103556" cy="671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672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BAKTEERIT - RAKENNE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HYVIN PIEINIÄ</a:t>
            </a:r>
          </a:p>
          <a:p>
            <a:r>
              <a:rPr lang="fi-FI" dirty="0" smtClean="0"/>
              <a:t>VAIHTELEVAN MUOTOISIA</a:t>
            </a:r>
          </a:p>
          <a:p>
            <a:r>
              <a:rPr lang="fi-FI" dirty="0" smtClean="0"/>
              <a:t>SOLUT YKSINKERTAISIA, EI KALVOJA</a:t>
            </a:r>
          </a:p>
          <a:p>
            <a:r>
              <a:rPr lang="fi-FI" dirty="0" smtClean="0"/>
              <a:t>SOLUSEINÄ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9445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LISÄÄNTYMINEN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LISÄÄNTYMINEN: KAHTIA JAKAUTUMALLA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50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ENERGIAN HANKINTA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TOISENVARAISIA</a:t>
            </a:r>
          </a:p>
          <a:p>
            <a:r>
              <a:rPr lang="fi-FI" dirty="0" smtClean="0"/>
              <a:t>OMAVARAISIA</a:t>
            </a:r>
          </a:p>
          <a:p>
            <a:r>
              <a:rPr lang="fi-FI" dirty="0" smtClean="0"/>
              <a:t>HAJOTTAJIA</a:t>
            </a:r>
          </a:p>
          <a:p>
            <a:r>
              <a:rPr lang="fi-FI" dirty="0" smtClean="0"/>
              <a:t>LOISIA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83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BAKTEERIT IHMISEN KANNALTA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HAITALLISET</a:t>
            </a:r>
          </a:p>
          <a:p>
            <a:r>
              <a:rPr lang="fi-FI" dirty="0" smtClean="0"/>
              <a:t>HYÖDYLLISET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7126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ARKEONIT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BAKTEERIEN KALTAISIA TUMATTOMIA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9433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TUMALLISET ELIÖT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ALKUELIÖT</a:t>
            </a:r>
          </a:p>
          <a:p>
            <a:r>
              <a:rPr lang="fi-FI" dirty="0" smtClean="0"/>
              <a:t>KASVIT</a:t>
            </a:r>
          </a:p>
          <a:p>
            <a:r>
              <a:rPr lang="fi-FI" dirty="0" smtClean="0"/>
              <a:t>SIENET</a:t>
            </a:r>
          </a:p>
          <a:p>
            <a:r>
              <a:rPr lang="fi-FI" dirty="0" smtClean="0"/>
              <a:t>ELÄIMET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976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ainaus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TM03457503[[fn=Lainaus]]</Template>
  <TotalTime>119</TotalTime>
  <Words>141</Words>
  <Application>Microsoft Office PowerPoint</Application>
  <PresentationFormat>Laajakuva</PresentationFormat>
  <Paragraphs>62</Paragraphs>
  <Slides>32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32</vt:i4>
      </vt:variant>
    </vt:vector>
  </HeadingPairs>
  <TitlesOfParts>
    <vt:vector size="36" baseType="lpstr">
      <vt:lpstr>Arial</vt:lpstr>
      <vt:lpstr>Century Gothic</vt:lpstr>
      <vt:lpstr>Wingdings 2</vt:lpstr>
      <vt:lpstr>Lainaus</vt:lpstr>
      <vt:lpstr>ELIÖKUNNAN LUOKITTELU</vt:lpstr>
      <vt:lpstr>PowerPoint-esitys</vt:lpstr>
      <vt:lpstr>DOMEENIT</vt:lpstr>
      <vt:lpstr>BAKTEERIT - RAKENNE</vt:lpstr>
      <vt:lpstr>LISÄÄNTYMINEN</vt:lpstr>
      <vt:lpstr>ENERGIAN HANKINTA</vt:lpstr>
      <vt:lpstr>BAKTEERIT IHMISEN KANNALTA</vt:lpstr>
      <vt:lpstr>ARKEONIT</vt:lpstr>
      <vt:lpstr>TUMALLISET ELIÖT</vt:lpstr>
      <vt:lpstr>ALKUELIÖT</vt:lpstr>
      <vt:lpstr>KASVIT – RAKENNE</vt:lpstr>
      <vt:lpstr>TOIMINTA</vt:lpstr>
      <vt:lpstr>RYHMÄT</vt:lpstr>
      <vt:lpstr>ENERGIAN HANKINTA</vt:lpstr>
      <vt:lpstr>PowerPoint-esitys</vt:lpstr>
      <vt:lpstr>SIENET- RAKENNE</vt:lpstr>
      <vt:lpstr>LISÄÄNTYMINEN</vt:lpstr>
      <vt:lpstr>ENERGIAN HANKINTA</vt:lpstr>
      <vt:lpstr>ELÄIMET- RAKENNE JA ELINTOIMINNOT</vt:lpstr>
      <vt:lpstr>LISÄÄNTYMINEN</vt:lpstr>
      <vt:lpstr>LISÄÄNTYMINEN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Viitasaaren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ELIÖKUNNAN LUOKITTELU</dc:title>
  <dc:creator>Väyrynen Tuula</dc:creator>
  <cp:lastModifiedBy>Väyrynen Tuula</cp:lastModifiedBy>
  <cp:revision>9</cp:revision>
  <dcterms:created xsi:type="dcterms:W3CDTF">2019-03-07T10:31:29Z</dcterms:created>
  <dcterms:modified xsi:type="dcterms:W3CDTF">2020-10-05T06:34:11Z</dcterms:modified>
</cp:coreProperties>
</file>