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14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7FDDA-1D36-4A7F-BD9A-E485FFAB39D0}" type="datetimeFigureOut">
              <a:rPr lang="fi-FI" smtClean="0"/>
              <a:t>7.3.2023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D43F-F41D-4BBF-BA25-CD1B93C077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6722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7FDDA-1D36-4A7F-BD9A-E485FFAB39D0}" type="datetimeFigureOut">
              <a:rPr lang="fi-FI" smtClean="0"/>
              <a:t>7.3.2023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D43F-F41D-4BBF-BA25-CD1B93C077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6497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7FDDA-1D36-4A7F-BD9A-E485FFAB39D0}" type="datetimeFigureOut">
              <a:rPr lang="fi-FI" smtClean="0"/>
              <a:t>7.3.2023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D43F-F41D-4BBF-BA25-CD1B93C077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0898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7FDDA-1D36-4A7F-BD9A-E485FFAB39D0}" type="datetimeFigureOut">
              <a:rPr lang="fi-FI" smtClean="0"/>
              <a:t>7.3.2023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D43F-F41D-4BBF-BA25-CD1B93C077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2853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7FDDA-1D36-4A7F-BD9A-E485FFAB39D0}" type="datetimeFigureOut">
              <a:rPr lang="fi-FI" smtClean="0"/>
              <a:t>7.3.2023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D43F-F41D-4BBF-BA25-CD1B93C077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0204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7FDDA-1D36-4A7F-BD9A-E485FFAB39D0}" type="datetimeFigureOut">
              <a:rPr lang="fi-FI" smtClean="0"/>
              <a:t>7.3.2023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D43F-F41D-4BBF-BA25-CD1B93C077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73303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7FDDA-1D36-4A7F-BD9A-E485FFAB39D0}" type="datetimeFigureOut">
              <a:rPr lang="fi-FI" smtClean="0"/>
              <a:t>7.3.2023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D43F-F41D-4BBF-BA25-CD1B93C077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4631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7FDDA-1D36-4A7F-BD9A-E485FFAB39D0}" type="datetimeFigureOut">
              <a:rPr lang="fi-FI" smtClean="0"/>
              <a:t>7.3.2023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D43F-F41D-4BBF-BA25-CD1B93C077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2367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7FDDA-1D36-4A7F-BD9A-E485FFAB39D0}" type="datetimeFigureOut">
              <a:rPr lang="fi-FI" smtClean="0"/>
              <a:t>7.3.2023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D43F-F41D-4BBF-BA25-CD1B93C077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2721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7FDDA-1D36-4A7F-BD9A-E485FFAB39D0}" type="datetimeFigureOut">
              <a:rPr lang="fi-FI" smtClean="0"/>
              <a:t>7.3.2023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D43F-F41D-4BBF-BA25-CD1B93C077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5090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7FDDA-1D36-4A7F-BD9A-E485FFAB39D0}" type="datetimeFigureOut">
              <a:rPr lang="fi-FI" smtClean="0"/>
              <a:t>7.3.2023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D43F-F41D-4BBF-BA25-CD1B93C077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1379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7FDDA-1D36-4A7F-BD9A-E485FFAB39D0}" type="datetimeFigureOut">
              <a:rPr lang="fi-FI" smtClean="0"/>
              <a:t>7.3.2023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FCD43F-F41D-4BBF-BA25-CD1B93C077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8192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54332" y="155710"/>
            <a:ext cx="9144000" cy="758689"/>
          </a:xfrm>
        </p:spPr>
        <p:txBody>
          <a:bodyPr>
            <a:normAutofit fontScale="90000"/>
          </a:bodyPr>
          <a:lstStyle/>
          <a:p>
            <a:r>
              <a:rPr lang="fi-FI" b="1" dirty="0" smtClean="0"/>
              <a:t>Harmoninen voima</a:t>
            </a:r>
            <a:endParaRPr lang="fi-FI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91589" y="1079863"/>
            <a:ext cx="11834948" cy="5442857"/>
          </a:xfrm>
        </p:spPr>
        <p:txBody>
          <a:bodyPr>
            <a:normAutofit/>
          </a:bodyPr>
          <a:lstStyle/>
          <a:p>
            <a:pPr algn="l"/>
            <a:r>
              <a:rPr lang="fi-FI" sz="3600" b="1" dirty="0" smtClean="0"/>
              <a:t>Demo:</a:t>
            </a:r>
            <a:r>
              <a:rPr lang="fi-FI" sz="3600" dirty="0" smtClean="0"/>
              <a:t>  Tutkitaan miten jousta venyttävä voima vaikuttaa jousen venymään.</a:t>
            </a:r>
          </a:p>
          <a:p>
            <a:pPr algn="l"/>
            <a:r>
              <a:rPr lang="fi-FI" sz="3600" dirty="0" smtClean="0"/>
              <a:t>Tasapainossa                             eli F = G</a:t>
            </a:r>
            <a:endParaRPr lang="fi-FI" sz="3600" dirty="0"/>
          </a:p>
        </p:txBody>
      </p:sp>
      <p:graphicFrame>
        <p:nvGraphicFramePr>
          <p:cNvPr id="4" name="Taulukk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0436854"/>
              </p:ext>
            </p:extLst>
          </p:nvPr>
        </p:nvGraphicFramePr>
        <p:xfrm>
          <a:off x="4406536" y="3152504"/>
          <a:ext cx="4534264" cy="3535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7132">
                  <a:extLst>
                    <a:ext uri="{9D8B030D-6E8A-4147-A177-3AD203B41FA5}">
                      <a16:colId xmlns:a16="http://schemas.microsoft.com/office/drawing/2014/main" val="3381464294"/>
                    </a:ext>
                  </a:extLst>
                </a:gridCol>
                <a:gridCol w="2267132">
                  <a:extLst>
                    <a:ext uri="{9D8B030D-6E8A-4147-A177-3AD203B41FA5}">
                      <a16:colId xmlns:a16="http://schemas.microsoft.com/office/drawing/2014/main" val="3785257292"/>
                    </a:ext>
                  </a:extLst>
                </a:gridCol>
              </a:tblGrid>
              <a:tr h="441960">
                <a:tc>
                  <a:txBody>
                    <a:bodyPr/>
                    <a:lstStyle/>
                    <a:p>
                      <a:r>
                        <a:rPr lang="fi-FI" dirty="0" smtClean="0"/>
                        <a:t>Voima F (N)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Venymä x</a:t>
                      </a:r>
                      <a:r>
                        <a:rPr lang="fi-FI" baseline="0" dirty="0" smtClean="0"/>
                        <a:t> (cm)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458771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3414485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6611315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5136404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3543328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7111770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0594275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8638969"/>
                  </a:ext>
                </a:extLst>
              </a:tr>
            </a:tbl>
          </a:graphicData>
        </a:graphic>
      </p:graphicFrame>
      <p:pic>
        <p:nvPicPr>
          <p:cNvPr id="5" name="Kuv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589" y="3030855"/>
            <a:ext cx="4031220" cy="3657329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68794" y="2318655"/>
            <a:ext cx="2442823" cy="363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6448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63040" y="251505"/>
            <a:ext cx="9144000" cy="131672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91589" y="487681"/>
            <a:ext cx="11834948" cy="6035040"/>
          </a:xfrm>
        </p:spPr>
        <p:txBody>
          <a:bodyPr>
            <a:normAutofit/>
          </a:bodyPr>
          <a:lstStyle/>
          <a:p>
            <a:pPr algn="l"/>
            <a:r>
              <a:rPr lang="fi-FI" sz="3600" dirty="0" smtClean="0"/>
              <a:t>Piirretään kuvaaja jousta kuormittavasta voimasta venymän funktiona…</a:t>
            </a:r>
          </a:p>
          <a:p>
            <a:pPr algn="l"/>
            <a:r>
              <a:rPr lang="fi-FI" sz="3600" dirty="0" smtClean="0"/>
              <a:t>Jousta venyttävä voima on</a:t>
            </a:r>
          </a:p>
          <a:p>
            <a:pPr algn="l"/>
            <a:r>
              <a:rPr lang="fi-FI" sz="3600" dirty="0"/>
              <a:t>s</a:t>
            </a:r>
            <a:r>
              <a:rPr lang="fi-FI" sz="3600" dirty="0" smtClean="0"/>
              <a:t>uoraan verrannollinen </a:t>
            </a:r>
          </a:p>
          <a:p>
            <a:pPr algn="l"/>
            <a:r>
              <a:rPr lang="fi-FI" sz="3600" dirty="0" smtClean="0"/>
              <a:t>venymään.</a:t>
            </a:r>
          </a:p>
          <a:p>
            <a:pPr algn="l"/>
            <a:r>
              <a:rPr lang="fi-FI" sz="3600" dirty="0" smtClean="0"/>
              <a:t>Kulmakerroin k kuvaa jousen</a:t>
            </a:r>
          </a:p>
          <a:p>
            <a:pPr algn="l"/>
            <a:r>
              <a:rPr lang="fi-FI" sz="3600" dirty="0"/>
              <a:t>j</a:t>
            </a:r>
            <a:r>
              <a:rPr lang="fi-FI" sz="3600" dirty="0" smtClean="0"/>
              <a:t>äykkyyttä ja sitä sanotaan</a:t>
            </a:r>
          </a:p>
          <a:p>
            <a:pPr algn="l"/>
            <a:r>
              <a:rPr lang="fi-FI" sz="3600" dirty="0"/>
              <a:t>j</a:t>
            </a:r>
            <a:r>
              <a:rPr lang="fi-FI" sz="3600" dirty="0" smtClean="0"/>
              <a:t>ousivakioksi.</a:t>
            </a:r>
          </a:p>
          <a:p>
            <a:pPr algn="l"/>
            <a:endParaRPr lang="fi-FI" sz="3600" dirty="0" smtClean="0"/>
          </a:p>
          <a:p>
            <a:pPr algn="l"/>
            <a:endParaRPr lang="fi-FI" sz="36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35040" y="1205205"/>
            <a:ext cx="5620022" cy="2933679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87263" y="4780460"/>
            <a:ext cx="3222771" cy="1193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046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63040" y="60961"/>
            <a:ext cx="9144000" cy="818606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Harmoninen voima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91589" y="1079863"/>
            <a:ext cx="11834948" cy="5442857"/>
          </a:xfrm>
        </p:spPr>
        <p:txBody>
          <a:bodyPr>
            <a:normAutofit/>
          </a:bodyPr>
          <a:lstStyle/>
          <a:p>
            <a:pPr algn="l"/>
            <a:r>
              <a:rPr lang="fi-FI" sz="3600" dirty="0" smtClean="0"/>
              <a:t>Voima on harmoninen, jos…</a:t>
            </a:r>
          </a:p>
          <a:p>
            <a:pPr marL="742950" indent="-742950" algn="l">
              <a:buAutoNum type="arabicParenR"/>
            </a:pPr>
            <a:r>
              <a:rPr lang="fi-FI" sz="3600" dirty="0" smtClean="0"/>
              <a:t>Se suuntautuu kohti tasapainoasemaa, ja</a:t>
            </a:r>
          </a:p>
          <a:p>
            <a:pPr marL="742950" indent="-742950" algn="l">
              <a:buAutoNum type="arabicParenR"/>
            </a:pPr>
            <a:r>
              <a:rPr lang="fi-FI" sz="3600" dirty="0" smtClean="0"/>
              <a:t>Sen suuruus on suoraan verrannollinen tasapainoasemasta mitattuun etäisyyteen.</a:t>
            </a:r>
            <a:endParaRPr lang="fi-FI" sz="36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34742" y="2935359"/>
            <a:ext cx="3593919" cy="3587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3768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63040" y="104503"/>
            <a:ext cx="9144000" cy="827314"/>
          </a:xfrm>
        </p:spPr>
        <p:txBody>
          <a:bodyPr>
            <a:normAutofit fontScale="90000"/>
          </a:bodyPr>
          <a:lstStyle/>
          <a:p>
            <a:r>
              <a:rPr lang="fi-FI" dirty="0" err="1" smtClean="0"/>
              <a:t>Hooken</a:t>
            </a:r>
            <a:r>
              <a:rPr lang="fi-FI" dirty="0" smtClean="0"/>
              <a:t> laki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91589" y="1079863"/>
            <a:ext cx="11834948" cy="5442857"/>
          </a:xfrm>
        </p:spPr>
        <p:txBody>
          <a:bodyPr>
            <a:normAutofit/>
          </a:bodyPr>
          <a:lstStyle/>
          <a:p>
            <a:pPr algn="l"/>
            <a:r>
              <a:rPr lang="fi-FI" sz="3600" dirty="0" smtClean="0"/>
              <a:t>Harmoninen voima voidaan esittää muodossa…</a:t>
            </a:r>
          </a:p>
          <a:p>
            <a:pPr algn="l"/>
            <a:endParaRPr lang="fi-FI" sz="3600" dirty="0" smtClean="0"/>
          </a:p>
          <a:p>
            <a:pPr algn="l"/>
            <a:endParaRPr lang="fi-FI" sz="3600" dirty="0" smtClean="0"/>
          </a:p>
          <a:p>
            <a:pPr algn="l"/>
            <a:r>
              <a:rPr lang="fi-FI" sz="3600" dirty="0" smtClean="0"/>
              <a:t>Miinusmerkki kuvaa sitä, että jousivoima ja venymä ovat aina vastakkaissuuntaisia.</a:t>
            </a:r>
          </a:p>
          <a:p>
            <a:pPr algn="l"/>
            <a:r>
              <a:rPr lang="fi-FI" sz="3600" dirty="0" err="1" smtClean="0"/>
              <a:t>Hooken</a:t>
            </a:r>
            <a:r>
              <a:rPr lang="fi-FI" sz="3600" dirty="0" smtClean="0"/>
              <a:t> laki on voimassa vain tietyillä etäisyyksillä tasapainoasemasta.</a:t>
            </a:r>
            <a:endParaRPr lang="fi-FI" sz="36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7526" y="1693137"/>
            <a:ext cx="2288491" cy="910726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37463" y="4622688"/>
            <a:ext cx="4314144" cy="2048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432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63040" y="60960"/>
            <a:ext cx="9144000" cy="722811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Esimerkki 1   s.69</a:t>
            </a:r>
            <a:endParaRPr lang="fi-FI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754" y="783771"/>
            <a:ext cx="11311796" cy="3189786"/>
          </a:xfrm>
          <a:prstGeom prst="rect">
            <a:avLst/>
          </a:prstGeom>
        </p:spPr>
      </p:pic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6754" y="4946469"/>
            <a:ext cx="5503817" cy="1576251"/>
          </a:xfrm>
        </p:spPr>
        <p:txBody>
          <a:bodyPr>
            <a:normAutofit/>
          </a:bodyPr>
          <a:lstStyle/>
          <a:p>
            <a:pPr algn="l"/>
            <a:endParaRPr lang="fi-FI" sz="3600" dirty="0"/>
          </a:p>
        </p:txBody>
      </p:sp>
      <p:pic>
        <p:nvPicPr>
          <p:cNvPr id="6" name="Kuva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5040" y="2511764"/>
            <a:ext cx="4727121" cy="3896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4608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109</Words>
  <Application>Microsoft Office PowerPoint</Application>
  <PresentationFormat>Laajakuva</PresentationFormat>
  <Paragraphs>23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Office-teema</vt:lpstr>
      <vt:lpstr>Harmoninen voima</vt:lpstr>
      <vt:lpstr>PowerPoint-esitys</vt:lpstr>
      <vt:lpstr>Harmoninen voima</vt:lpstr>
      <vt:lpstr>Hooken laki</vt:lpstr>
      <vt:lpstr>Esimerkki 1   s.69</vt:lpstr>
    </vt:vector>
  </TitlesOfParts>
  <Company>Keuruun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Harmoninen voima</dc:title>
  <dc:creator>Mäkeläinen,Markku</dc:creator>
  <cp:lastModifiedBy>Mäkeläinen,Markku</cp:lastModifiedBy>
  <cp:revision>5</cp:revision>
  <dcterms:created xsi:type="dcterms:W3CDTF">2023-03-07T07:21:04Z</dcterms:created>
  <dcterms:modified xsi:type="dcterms:W3CDTF">2023-03-07T07:55:05Z</dcterms:modified>
</cp:coreProperties>
</file>