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75" r:id="rId10"/>
    <p:sldId id="276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8288000" cy="10287000"/>
  <p:notesSz cx="6858000" cy="9144000"/>
  <p:embeddedFontLst>
    <p:embeddedFont>
      <p:font typeface="Now" panose="020B0604020202020204" charset="0"/>
      <p:regular r:id="rId25"/>
    </p:embeddedFont>
    <p:embeddedFont>
      <p:font typeface="Now Bold" panose="020B0604020202020204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Bold" panose="020B0806030504020204" pitchFamily="34" charset="0"/>
      <p:regular r:id="rId31"/>
      <p:bold r:id="rId32"/>
    </p:embeddedFont>
    <p:embeddedFont>
      <p:font typeface="Open Sans Light" panose="020B0306030504020204" pitchFamily="34" charset="0"/>
      <p:regular r:id="rId33"/>
      <p:italic r:id="rId34"/>
    </p:embeddedFont>
    <p:embeddedFont>
      <p:font typeface="Rubik One" panose="020B0604020202020204" charset="-79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32F138-D162-B5BE-F7A9-E6A58104ECE8}" v="160" dt="2026-09-16T17:12:13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0.svg"/><Relationship Id="rId3" Type="http://schemas.openxmlformats.org/officeDocument/2006/relationships/image" Target="../media/image6.svg"/><Relationship Id="rId7" Type="http://schemas.openxmlformats.org/officeDocument/2006/relationships/image" Target="../media/image2.svg"/><Relationship Id="rId12" Type="http://schemas.openxmlformats.org/officeDocument/2006/relationships/image" Target="../media/image11.svg"/><Relationship Id="rId2" Type="http://schemas.openxmlformats.org/officeDocument/2006/relationships/image" Target="../media/image5.svg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9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18.svg"/><Relationship Id="rId4" Type="http://schemas.openxmlformats.org/officeDocument/2006/relationships/image" Target="../media/image16.svg"/><Relationship Id="rId9" Type="http://schemas.openxmlformats.org/officeDocument/2006/relationships/image" Target="../media/image7.svg"/><Relationship Id="rId1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4.svg"/><Relationship Id="rId5" Type="http://schemas.openxmlformats.org/officeDocument/2006/relationships/image" Target="../media/image11.svg"/><Relationship Id="rId10" Type="http://schemas.openxmlformats.org/officeDocument/2006/relationships/image" Target="../media/image23.svg"/><Relationship Id="rId4" Type="http://schemas.openxmlformats.org/officeDocument/2006/relationships/image" Target="../media/image5.svg"/><Relationship Id="rId9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4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11.sv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0074" y="6141445"/>
            <a:ext cx="2597548" cy="2223698"/>
          </a:xfrm>
          <a:custGeom>
            <a:avLst/>
            <a:gdLst/>
            <a:ahLst/>
            <a:cxnLst/>
            <a:rect l="l" t="t" r="r" b="b"/>
            <a:pathLst>
              <a:path w="2597548" h="2223698">
                <a:moveTo>
                  <a:pt x="0" y="0"/>
                </a:moveTo>
                <a:lnTo>
                  <a:pt x="2597548" y="0"/>
                </a:lnTo>
                <a:lnTo>
                  <a:pt x="2597548" y="2223698"/>
                </a:lnTo>
                <a:lnTo>
                  <a:pt x="0" y="22236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0728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3438175" y="219499"/>
            <a:ext cx="3507784" cy="2487338"/>
          </a:xfrm>
          <a:custGeom>
            <a:avLst/>
            <a:gdLst/>
            <a:ahLst/>
            <a:cxnLst/>
            <a:rect l="l" t="t" r="r" b="b"/>
            <a:pathLst>
              <a:path w="3507784" h="2487338">
                <a:moveTo>
                  <a:pt x="0" y="0"/>
                </a:moveTo>
                <a:lnTo>
                  <a:pt x="3507784" y="0"/>
                </a:lnTo>
                <a:lnTo>
                  <a:pt x="3507784" y="2487338"/>
                </a:lnTo>
                <a:lnTo>
                  <a:pt x="0" y="2487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244735">
            <a:off x="14187221" y="3276018"/>
            <a:ext cx="1474078" cy="5001884"/>
          </a:xfrm>
          <a:custGeom>
            <a:avLst/>
            <a:gdLst/>
            <a:ahLst/>
            <a:cxnLst/>
            <a:rect l="l" t="t" r="r" b="b"/>
            <a:pathLst>
              <a:path w="1474078" h="5001884">
                <a:moveTo>
                  <a:pt x="0" y="0"/>
                </a:moveTo>
                <a:lnTo>
                  <a:pt x="1474078" y="0"/>
                </a:lnTo>
                <a:lnTo>
                  <a:pt x="1474078" y="5001884"/>
                </a:lnTo>
                <a:lnTo>
                  <a:pt x="0" y="5001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7701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>
            <a:off x="14564445" y="5077134"/>
            <a:ext cx="5008916" cy="4352320"/>
          </a:xfrm>
          <a:custGeom>
            <a:avLst/>
            <a:gdLst/>
            <a:ahLst/>
            <a:cxnLst/>
            <a:rect l="l" t="t" r="r" b="b"/>
            <a:pathLst>
              <a:path w="5008916" h="4352320">
                <a:moveTo>
                  <a:pt x="0" y="0"/>
                </a:moveTo>
                <a:lnTo>
                  <a:pt x="5008916" y="0"/>
                </a:lnTo>
                <a:lnTo>
                  <a:pt x="5008916" y="4352320"/>
                </a:lnTo>
                <a:lnTo>
                  <a:pt x="0" y="4352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831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351354">
            <a:off x="17234152" y="5716778"/>
            <a:ext cx="1305486" cy="3306080"/>
          </a:xfrm>
          <a:custGeom>
            <a:avLst/>
            <a:gdLst/>
            <a:ahLst/>
            <a:cxnLst/>
            <a:rect l="l" t="t" r="r" b="b"/>
            <a:pathLst>
              <a:path w="1305486" h="3306080">
                <a:moveTo>
                  <a:pt x="0" y="0"/>
                </a:moveTo>
                <a:lnTo>
                  <a:pt x="1305485" y="0"/>
                </a:lnTo>
                <a:lnTo>
                  <a:pt x="1305485" y="3306081"/>
                </a:lnTo>
                <a:lnTo>
                  <a:pt x="0" y="3306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20156" b="-54859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Freeform 7"/>
          <p:cNvSpPr/>
          <p:nvPr/>
        </p:nvSpPr>
        <p:spPr>
          <a:xfrm rot="-119311">
            <a:off x="10653874" y="5816296"/>
            <a:ext cx="1438700" cy="3298934"/>
          </a:xfrm>
          <a:custGeom>
            <a:avLst/>
            <a:gdLst/>
            <a:ahLst/>
            <a:cxnLst/>
            <a:rect l="l" t="t" r="r" b="b"/>
            <a:pathLst>
              <a:path w="1438700" h="3298934">
                <a:moveTo>
                  <a:pt x="0" y="0"/>
                </a:moveTo>
                <a:lnTo>
                  <a:pt x="1438700" y="0"/>
                </a:lnTo>
                <a:lnTo>
                  <a:pt x="1438700" y="3298934"/>
                </a:lnTo>
                <a:lnTo>
                  <a:pt x="0" y="32989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Freeform 8"/>
          <p:cNvSpPr/>
          <p:nvPr/>
        </p:nvSpPr>
        <p:spPr>
          <a:xfrm>
            <a:off x="9863695" y="7361156"/>
            <a:ext cx="9401500" cy="4167332"/>
          </a:xfrm>
          <a:custGeom>
            <a:avLst/>
            <a:gdLst/>
            <a:ahLst/>
            <a:cxnLst/>
            <a:rect l="l" t="t" r="r" b="b"/>
            <a:pathLst>
              <a:path w="9401500" h="4167332">
                <a:moveTo>
                  <a:pt x="0" y="0"/>
                </a:moveTo>
                <a:lnTo>
                  <a:pt x="9401500" y="0"/>
                </a:lnTo>
                <a:lnTo>
                  <a:pt x="9401500" y="4167332"/>
                </a:lnTo>
                <a:lnTo>
                  <a:pt x="0" y="4167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Freeform 9"/>
          <p:cNvSpPr/>
          <p:nvPr/>
        </p:nvSpPr>
        <p:spPr>
          <a:xfrm>
            <a:off x="16349921" y="2485409"/>
            <a:ext cx="3073946" cy="2179707"/>
          </a:xfrm>
          <a:custGeom>
            <a:avLst/>
            <a:gdLst/>
            <a:ahLst/>
            <a:cxnLst/>
            <a:rect l="l" t="t" r="r" b="b"/>
            <a:pathLst>
              <a:path w="3073946" h="2179707">
                <a:moveTo>
                  <a:pt x="0" y="0"/>
                </a:moveTo>
                <a:lnTo>
                  <a:pt x="3073947" y="0"/>
                </a:lnTo>
                <a:lnTo>
                  <a:pt x="3073947" y="2179707"/>
                </a:lnTo>
                <a:lnTo>
                  <a:pt x="0" y="21797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0" name="Freeform 10"/>
          <p:cNvSpPr/>
          <p:nvPr/>
        </p:nvSpPr>
        <p:spPr>
          <a:xfrm>
            <a:off x="11932310" y="3819410"/>
            <a:ext cx="2493823" cy="5731846"/>
          </a:xfrm>
          <a:custGeom>
            <a:avLst/>
            <a:gdLst/>
            <a:ahLst/>
            <a:cxnLst/>
            <a:rect l="l" t="t" r="r" b="b"/>
            <a:pathLst>
              <a:path w="2493823" h="5731846">
                <a:moveTo>
                  <a:pt x="0" y="0"/>
                </a:moveTo>
                <a:lnTo>
                  <a:pt x="2493822" y="0"/>
                </a:lnTo>
                <a:lnTo>
                  <a:pt x="2493822" y="5731845"/>
                </a:lnTo>
                <a:lnTo>
                  <a:pt x="0" y="5731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2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>
          <a:xfrm>
            <a:off x="-1136892" y="9429454"/>
            <a:ext cx="7315200" cy="2649233"/>
          </a:xfrm>
          <a:custGeom>
            <a:avLst/>
            <a:gdLst/>
            <a:ahLst/>
            <a:cxnLst/>
            <a:rect l="l" t="t" r="r" b="b"/>
            <a:pathLst>
              <a:path w="7315200" h="2649233">
                <a:moveTo>
                  <a:pt x="0" y="0"/>
                </a:moveTo>
                <a:lnTo>
                  <a:pt x="7315200" y="0"/>
                </a:lnTo>
                <a:lnTo>
                  <a:pt x="7315200" y="2649233"/>
                </a:lnTo>
                <a:lnTo>
                  <a:pt x="0" y="26492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10442173" cy="2419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99"/>
              </a:lnSpc>
            </a:pPr>
            <a:r>
              <a:rPr lang="en-US" sz="7999">
                <a:solidFill>
                  <a:srgbClr val="404040"/>
                </a:solidFill>
                <a:latin typeface="Rubik One"/>
                <a:ea typeface="Rubik One"/>
                <a:cs typeface="Rubik One"/>
                <a:sym typeface="Rubik One"/>
              </a:rPr>
              <a:t>PIISPALAN LEIRIKOULU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603711"/>
            <a:ext cx="9430633" cy="378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INFOPAKETTI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46900" y="2514170"/>
            <a:ext cx="2425928" cy="1720203"/>
          </a:xfrm>
          <a:custGeom>
            <a:avLst/>
            <a:gdLst/>
            <a:ahLst/>
            <a:cxnLst/>
            <a:rect l="l" t="t" r="r" b="b"/>
            <a:pathLst>
              <a:path w="2425928" h="1720203">
                <a:moveTo>
                  <a:pt x="0" y="0"/>
                </a:moveTo>
                <a:lnTo>
                  <a:pt x="2425928" y="0"/>
                </a:lnTo>
                <a:lnTo>
                  <a:pt x="2425928" y="1720203"/>
                </a:lnTo>
                <a:lnTo>
                  <a:pt x="0" y="1720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3338077" y="3126549"/>
            <a:ext cx="3534751" cy="4646281"/>
          </a:xfrm>
          <a:custGeom>
            <a:avLst/>
            <a:gdLst/>
            <a:ahLst/>
            <a:cxnLst/>
            <a:rect l="l" t="t" r="r" b="b"/>
            <a:pathLst>
              <a:path w="3534751" h="4646281">
                <a:moveTo>
                  <a:pt x="0" y="0"/>
                </a:moveTo>
                <a:lnTo>
                  <a:pt x="3534751" y="0"/>
                </a:lnTo>
                <a:lnTo>
                  <a:pt x="3534751" y="4646281"/>
                </a:lnTo>
                <a:lnTo>
                  <a:pt x="0" y="4646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8093"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4" name="Group 4"/>
          <p:cNvGrpSpPr/>
          <p:nvPr/>
        </p:nvGrpSpPr>
        <p:grpSpPr>
          <a:xfrm>
            <a:off x="954479" y="2322460"/>
            <a:ext cx="7312614" cy="5677656"/>
            <a:chOff x="-98961" y="0"/>
            <a:chExt cx="9750151" cy="7570207"/>
          </a:xfrm>
        </p:grpSpPr>
        <p:grpSp>
          <p:nvGrpSpPr>
            <p:cNvPr id="5" name="Group 5"/>
            <p:cNvGrpSpPr/>
            <p:nvPr/>
          </p:nvGrpSpPr>
          <p:grpSpPr>
            <a:xfrm>
              <a:off x="28768" y="0"/>
              <a:ext cx="9622422" cy="1755194"/>
              <a:chOff x="0" y="0"/>
              <a:chExt cx="8010630" cy="146119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33020" y="27940"/>
                <a:ext cx="7981420" cy="1430713"/>
              </a:xfrm>
              <a:custGeom>
                <a:avLst/>
                <a:gdLst/>
                <a:ahLst/>
                <a:cxnLst/>
                <a:rect l="l" t="t" r="r" b="b"/>
                <a:pathLst>
                  <a:path w="7981420" h="1430713">
                    <a:moveTo>
                      <a:pt x="41042" y="1382453"/>
                    </a:moveTo>
                    <a:cubicBezTo>
                      <a:pt x="41042" y="1400233"/>
                      <a:pt x="60085" y="1404043"/>
                      <a:pt x="142605" y="1407853"/>
                    </a:cubicBezTo>
                    <a:cubicBezTo>
                      <a:pt x="199734" y="1410393"/>
                      <a:pt x="256863" y="1412933"/>
                      <a:pt x="313992" y="1414203"/>
                    </a:cubicBezTo>
                    <a:cubicBezTo>
                      <a:pt x="631377" y="1415473"/>
                      <a:pt x="948761" y="1416743"/>
                      <a:pt x="1266145" y="1416743"/>
                    </a:cubicBezTo>
                    <a:cubicBezTo>
                      <a:pt x="1450228" y="1418013"/>
                      <a:pt x="1627963" y="1421823"/>
                      <a:pt x="1812046" y="1419283"/>
                    </a:cubicBezTo>
                    <a:cubicBezTo>
                      <a:pt x="2008824" y="1416743"/>
                      <a:pt x="2211950" y="1418013"/>
                      <a:pt x="2408728" y="1419283"/>
                    </a:cubicBezTo>
                    <a:cubicBezTo>
                      <a:pt x="2643592" y="1420553"/>
                      <a:pt x="3665569" y="1420553"/>
                      <a:pt x="3900433" y="1420553"/>
                    </a:cubicBezTo>
                    <a:cubicBezTo>
                      <a:pt x="4097211" y="1421823"/>
                      <a:pt x="4293990" y="1420553"/>
                      <a:pt x="4490768" y="1421823"/>
                    </a:cubicBezTo>
                    <a:cubicBezTo>
                      <a:pt x="4636764" y="1421823"/>
                      <a:pt x="4782761" y="1424363"/>
                      <a:pt x="4928758" y="1423093"/>
                    </a:cubicBezTo>
                    <a:cubicBezTo>
                      <a:pt x="5233447" y="1423093"/>
                      <a:pt x="5538136" y="1420553"/>
                      <a:pt x="5842824" y="1421823"/>
                    </a:cubicBezTo>
                    <a:cubicBezTo>
                      <a:pt x="6306205" y="1423093"/>
                      <a:pt x="6769586" y="1426903"/>
                      <a:pt x="7232967" y="1429443"/>
                    </a:cubicBezTo>
                    <a:cubicBezTo>
                      <a:pt x="7385312" y="1430713"/>
                      <a:pt x="7537656" y="1429443"/>
                      <a:pt x="7690001" y="1428173"/>
                    </a:cubicBezTo>
                    <a:cubicBezTo>
                      <a:pt x="7823302" y="1426903"/>
                      <a:pt x="7945860" y="1428173"/>
                      <a:pt x="7957290" y="1425633"/>
                    </a:cubicBezTo>
                    <a:cubicBezTo>
                      <a:pt x="7958560" y="1410393"/>
                      <a:pt x="7958560" y="1384993"/>
                      <a:pt x="7958560" y="1368483"/>
                    </a:cubicBezTo>
                    <a:cubicBezTo>
                      <a:pt x="7961100" y="1331712"/>
                      <a:pt x="7963640" y="614638"/>
                      <a:pt x="7966180" y="578519"/>
                    </a:cubicBezTo>
                    <a:cubicBezTo>
                      <a:pt x="7967450" y="564709"/>
                      <a:pt x="7967450" y="550898"/>
                      <a:pt x="7967450" y="538150"/>
                    </a:cubicBezTo>
                    <a:cubicBezTo>
                      <a:pt x="7968720" y="502031"/>
                      <a:pt x="7969990" y="465912"/>
                      <a:pt x="7971260" y="428730"/>
                    </a:cubicBezTo>
                    <a:cubicBezTo>
                      <a:pt x="7973800" y="338432"/>
                      <a:pt x="7969990" y="248134"/>
                      <a:pt x="7973800" y="157836"/>
                    </a:cubicBezTo>
                    <a:cubicBezTo>
                      <a:pt x="7977610" y="120654"/>
                      <a:pt x="7981420" y="69662"/>
                      <a:pt x="7969990" y="32481"/>
                    </a:cubicBezTo>
                    <a:cubicBezTo>
                      <a:pt x="7971260" y="19050"/>
                      <a:pt x="7964910" y="7620"/>
                      <a:pt x="7950940" y="0"/>
                    </a:cubicBezTo>
                    <a:lnTo>
                      <a:pt x="0" y="5080"/>
                    </a:lnTo>
                    <a:lnTo>
                      <a:pt x="41042" y="1382453"/>
                    </a:ln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15240" y="16510"/>
                <a:ext cx="7943320" cy="1395152"/>
              </a:xfrm>
              <a:custGeom>
                <a:avLst/>
                <a:gdLst/>
                <a:ahLst/>
                <a:cxnLst/>
                <a:rect l="l" t="t" r="r" b="b"/>
                <a:pathLst>
                  <a:path w="7943320" h="1395152">
                    <a:moveTo>
                      <a:pt x="7926810" y="1395152"/>
                    </a:moveTo>
                    <a:lnTo>
                      <a:pt x="15240" y="1387532"/>
                    </a:lnTo>
                    <a:lnTo>
                      <a:pt x="0" y="11430"/>
                    </a:lnTo>
                    <a:lnTo>
                      <a:pt x="7943320" y="0"/>
                    </a:ln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0" y="-2540"/>
                <a:ext cx="7977610" cy="1442142"/>
              </a:xfrm>
              <a:custGeom>
                <a:avLst/>
                <a:gdLst/>
                <a:ahLst/>
                <a:cxnLst/>
                <a:rect l="l" t="t" r="r" b="b"/>
                <a:pathLst>
                  <a:path w="7977610" h="1442142">
                    <a:moveTo>
                      <a:pt x="0" y="15240"/>
                    </a:moveTo>
                    <a:cubicBezTo>
                      <a:pt x="13970" y="16510"/>
                      <a:pt x="26670" y="17780"/>
                      <a:pt x="39370" y="17780"/>
                    </a:cubicBezTo>
                    <a:cubicBezTo>
                      <a:pt x="137539" y="19050"/>
                      <a:pt x="677092" y="24130"/>
                      <a:pt x="842132" y="26670"/>
                    </a:cubicBezTo>
                    <a:cubicBezTo>
                      <a:pt x="1000824" y="29210"/>
                      <a:pt x="1159516" y="29210"/>
                      <a:pt x="1318208" y="22860"/>
                    </a:cubicBezTo>
                    <a:cubicBezTo>
                      <a:pt x="1476900" y="16510"/>
                      <a:pt x="1635592" y="17780"/>
                      <a:pt x="1794284" y="19050"/>
                    </a:cubicBezTo>
                    <a:cubicBezTo>
                      <a:pt x="1927585" y="20320"/>
                      <a:pt x="3622417" y="19050"/>
                      <a:pt x="3781109" y="15240"/>
                    </a:cubicBezTo>
                    <a:cubicBezTo>
                      <a:pt x="3939801" y="11430"/>
                      <a:pt x="4104841" y="12700"/>
                      <a:pt x="4269881" y="11430"/>
                    </a:cubicBezTo>
                    <a:cubicBezTo>
                      <a:pt x="4492049" y="10160"/>
                      <a:pt x="5329944" y="7620"/>
                      <a:pt x="5533070" y="7620"/>
                    </a:cubicBezTo>
                    <a:cubicBezTo>
                      <a:pt x="5945669" y="8890"/>
                      <a:pt x="6351921" y="12700"/>
                      <a:pt x="6764520" y="12700"/>
                    </a:cubicBezTo>
                    <a:cubicBezTo>
                      <a:pt x="7037470" y="12700"/>
                      <a:pt x="7304074" y="11430"/>
                      <a:pt x="7577024" y="3810"/>
                    </a:cubicBezTo>
                    <a:cubicBezTo>
                      <a:pt x="7723021" y="0"/>
                      <a:pt x="7875365" y="2540"/>
                      <a:pt x="7947130" y="3810"/>
                    </a:cubicBezTo>
                    <a:cubicBezTo>
                      <a:pt x="7959830" y="3810"/>
                      <a:pt x="7963640" y="10160"/>
                      <a:pt x="7964910" y="24130"/>
                    </a:cubicBezTo>
                    <a:cubicBezTo>
                      <a:pt x="7964910" y="27940"/>
                      <a:pt x="7964910" y="33020"/>
                      <a:pt x="7966180" y="36830"/>
                    </a:cubicBezTo>
                    <a:cubicBezTo>
                      <a:pt x="7977610" y="77833"/>
                      <a:pt x="7973800" y="128825"/>
                      <a:pt x="7973800" y="166007"/>
                    </a:cubicBezTo>
                    <a:cubicBezTo>
                      <a:pt x="7973800" y="201064"/>
                      <a:pt x="7972530" y="297736"/>
                      <a:pt x="7972530" y="310484"/>
                    </a:cubicBezTo>
                    <a:cubicBezTo>
                      <a:pt x="7972530" y="352977"/>
                      <a:pt x="7972530" y="394408"/>
                      <a:pt x="7971260" y="436901"/>
                    </a:cubicBezTo>
                    <a:cubicBezTo>
                      <a:pt x="7969990" y="473021"/>
                      <a:pt x="7967450" y="573942"/>
                      <a:pt x="7966180" y="586690"/>
                    </a:cubicBezTo>
                    <a:cubicBezTo>
                      <a:pt x="7963640" y="622809"/>
                      <a:pt x="7957290" y="1402773"/>
                      <a:pt x="7956020" y="1419283"/>
                    </a:cubicBezTo>
                    <a:cubicBezTo>
                      <a:pt x="7959830" y="1442142"/>
                      <a:pt x="7691282" y="1430713"/>
                      <a:pt x="7557981" y="1431983"/>
                    </a:cubicBezTo>
                    <a:cubicBezTo>
                      <a:pt x="7405636" y="1433252"/>
                      <a:pt x="6174186" y="1426902"/>
                      <a:pt x="5710805" y="1425633"/>
                    </a:cubicBezTo>
                    <a:cubicBezTo>
                      <a:pt x="5406116" y="1424363"/>
                      <a:pt x="5101427" y="1426902"/>
                      <a:pt x="4796739" y="1426902"/>
                    </a:cubicBezTo>
                    <a:cubicBezTo>
                      <a:pt x="4650742" y="1426902"/>
                      <a:pt x="4504745" y="1425633"/>
                      <a:pt x="4358748" y="1425633"/>
                    </a:cubicBezTo>
                    <a:cubicBezTo>
                      <a:pt x="4161970" y="1425633"/>
                      <a:pt x="3965192" y="1425633"/>
                      <a:pt x="3768414" y="1424363"/>
                    </a:cubicBezTo>
                    <a:cubicBezTo>
                      <a:pt x="3533549" y="1423092"/>
                      <a:pt x="2511573" y="1423092"/>
                      <a:pt x="2276708" y="1423092"/>
                    </a:cubicBezTo>
                    <a:cubicBezTo>
                      <a:pt x="2079930" y="1421823"/>
                      <a:pt x="1876804" y="1420552"/>
                      <a:pt x="1680026" y="1423092"/>
                    </a:cubicBezTo>
                    <a:cubicBezTo>
                      <a:pt x="1495943" y="1425633"/>
                      <a:pt x="1019867" y="1420552"/>
                      <a:pt x="962738" y="1420552"/>
                    </a:cubicBezTo>
                    <a:cubicBezTo>
                      <a:pt x="702483" y="1419283"/>
                      <a:pt x="67714" y="1415473"/>
                      <a:pt x="35560" y="1411663"/>
                    </a:cubicBezTo>
                    <a:cubicBezTo>
                      <a:pt x="19050" y="1407852"/>
                      <a:pt x="15240" y="1402773"/>
                      <a:pt x="15240" y="1387688"/>
                    </a:cubicBezTo>
                    <a:lnTo>
                      <a:pt x="15240" y="652554"/>
                    </a:lnTo>
                    <a:cubicBezTo>
                      <a:pt x="13970" y="603687"/>
                      <a:pt x="11430" y="442213"/>
                      <a:pt x="10160" y="410343"/>
                    </a:cubicBezTo>
                    <a:lnTo>
                      <a:pt x="6350" y="311546"/>
                    </a:lnTo>
                    <a:cubicBezTo>
                      <a:pt x="5080" y="275427"/>
                      <a:pt x="7620" y="87394"/>
                      <a:pt x="0" y="31750"/>
                    </a:cubicBezTo>
                    <a:lnTo>
                      <a:pt x="0" y="15240"/>
                    </a:lnTo>
                    <a:close/>
                    <a:moveTo>
                      <a:pt x="7934430" y="1405313"/>
                    </a:moveTo>
                    <a:cubicBezTo>
                      <a:pt x="7938240" y="1359005"/>
                      <a:pt x="7942050" y="636620"/>
                      <a:pt x="7944590" y="594126"/>
                    </a:cubicBezTo>
                    <a:cubicBezTo>
                      <a:pt x="7947130" y="551633"/>
                      <a:pt x="7949670" y="322170"/>
                      <a:pt x="7949670" y="249931"/>
                    </a:cubicBezTo>
                    <a:cubicBezTo>
                      <a:pt x="7949670" y="226560"/>
                      <a:pt x="7953480" y="104392"/>
                      <a:pt x="7952210" y="72522"/>
                    </a:cubicBezTo>
                    <a:cubicBezTo>
                      <a:pt x="7952210" y="58420"/>
                      <a:pt x="7947130" y="43180"/>
                      <a:pt x="7944590" y="27940"/>
                    </a:cubicBezTo>
                    <a:cubicBezTo>
                      <a:pt x="7913451" y="27940"/>
                      <a:pt x="7830931" y="25400"/>
                      <a:pt x="7754759" y="26670"/>
                    </a:cubicBezTo>
                    <a:cubicBezTo>
                      <a:pt x="7577024" y="29210"/>
                      <a:pt x="7399289" y="33020"/>
                      <a:pt x="7215206" y="34290"/>
                    </a:cubicBezTo>
                    <a:cubicBezTo>
                      <a:pt x="6904169" y="36830"/>
                      <a:pt x="6599480" y="35560"/>
                      <a:pt x="6288444" y="31750"/>
                    </a:cubicBezTo>
                    <a:cubicBezTo>
                      <a:pt x="5894887" y="27940"/>
                      <a:pt x="5501331" y="29210"/>
                      <a:pt x="5114122" y="29210"/>
                    </a:cubicBezTo>
                    <a:cubicBezTo>
                      <a:pt x="4866563" y="29210"/>
                      <a:pt x="4009626" y="34290"/>
                      <a:pt x="3838238" y="38100"/>
                    </a:cubicBezTo>
                    <a:cubicBezTo>
                      <a:pt x="3666851" y="41910"/>
                      <a:pt x="2930519" y="41910"/>
                      <a:pt x="2759132" y="38100"/>
                    </a:cubicBezTo>
                    <a:cubicBezTo>
                      <a:pt x="2714698" y="36830"/>
                      <a:pt x="2435400" y="40640"/>
                      <a:pt x="2397314" y="40640"/>
                    </a:cubicBezTo>
                    <a:cubicBezTo>
                      <a:pt x="2181493" y="40640"/>
                      <a:pt x="1965671" y="39370"/>
                      <a:pt x="1743503" y="39370"/>
                    </a:cubicBezTo>
                    <a:cubicBezTo>
                      <a:pt x="1635592" y="39370"/>
                      <a:pt x="1527681" y="39370"/>
                      <a:pt x="1419771" y="43180"/>
                    </a:cubicBezTo>
                    <a:cubicBezTo>
                      <a:pt x="1267426" y="46990"/>
                      <a:pt x="1115082" y="50800"/>
                      <a:pt x="962738" y="48260"/>
                    </a:cubicBezTo>
                    <a:cubicBezTo>
                      <a:pt x="785003" y="45720"/>
                      <a:pt x="613615" y="43180"/>
                      <a:pt x="435880" y="40640"/>
                    </a:cubicBezTo>
                    <a:cubicBezTo>
                      <a:pt x="289883" y="39370"/>
                      <a:pt x="143887" y="36830"/>
                      <a:pt x="33020" y="35560"/>
                    </a:cubicBezTo>
                    <a:cubicBezTo>
                      <a:pt x="29210" y="35560"/>
                      <a:pt x="25400" y="36830"/>
                      <a:pt x="21590" y="36830"/>
                    </a:cubicBezTo>
                    <a:cubicBezTo>
                      <a:pt x="21590" y="44450"/>
                      <a:pt x="20320" y="49530"/>
                      <a:pt x="21590" y="55880"/>
                    </a:cubicBezTo>
                    <a:cubicBezTo>
                      <a:pt x="27940" y="105454"/>
                      <a:pt x="24130" y="169194"/>
                      <a:pt x="22860" y="218061"/>
                    </a:cubicBezTo>
                    <a:cubicBezTo>
                      <a:pt x="22860" y="249931"/>
                      <a:pt x="22860" y="281801"/>
                      <a:pt x="24130" y="313671"/>
                    </a:cubicBezTo>
                    <a:cubicBezTo>
                      <a:pt x="25400" y="337042"/>
                      <a:pt x="29210" y="481519"/>
                      <a:pt x="30480" y="530386"/>
                    </a:cubicBezTo>
                    <a:cubicBezTo>
                      <a:pt x="31750" y="578191"/>
                      <a:pt x="31750" y="1306950"/>
                      <a:pt x="33020" y="1355818"/>
                    </a:cubicBezTo>
                    <a:cubicBezTo>
                      <a:pt x="33020" y="1366441"/>
                      <a:pt x="33020" y="1388750"/>
                      <a:pt x="35560" y="1395152"/>
                    </a:cubicBezTo>
                    <a:cubicBezTo>
                      <a:pt x="105800" y="1397692"/>
                      <a:pt x="245449" y="1402773"/>
                      <a:pt x="340665" y="1401502"/>
                    </a:cubicBezTo>
                    <a:cubicBezTo>
                      <a:pt x="480314" y="1400232"/>
                      <a:pt x="613615" y="1397692"/>
                      <a:pt x="753264" y="1400232"/>
                    </a:cubicBezTo>
                    <a:cubicBezTo>
                      <a:pt x="791350" y="1400232"/>
                      <a:pt x="1115082" y="1401502"/>
                      <a:pt x="1248383" y="1402773"/>
                    </a:cubicBezTo>
                    <a:cubicBezTo>
                      <a:pt x="1368989" y="1404042"/>
                      <a:pt x="1489595" y="1410392"/>
                      <a:pt x="1610201" y="1402773"/>
                    </a:cubicBezTo>
                    <a:cubicBezTo>
                      <a:pt x="1641940" y="1401502"/>
                      <a:pt x="1680026" y="1401502"/>
                      <a:pt x="1711764" y="1401502"/>
                    </a:cubicBezTo>
                    <a:cubicBezTo>
                      <a:pt x="1933933" y="1406582"/>
                      <a:pt x="2162450" y="1397692"/>
                      <a:pt x="2378271" y="1406582"/>
                    </a:cubicBezTo>
                    <a:cubicBezTo>
                      <a:pt x="2390966" y="1406582"/>
                      <a:pt x="3857281" y="1402773"/>
                      <a:pt x="4181013" y="1402773"/>
                    </a:cubicBezTo>
                    <a:cubicBezTo>
                      <a:pt x="4250837" y="1402773"/>
                      <a:pt x="4320662" y="1405313"/>
                      <a:pt x="4390486" y="1405313"/>
                    </a:cubicBezTo>
                    <a:cubicBezTo>
                      <a:pt x="4536483" y="1405313"/>
                      <a:pt x="4688828" y="1404042"/>
                      <a:pt x="4834824" y="1404042"/>
                    </a:cubicBezTo>
                    <a:cubicBezTo>
                      <a:pt x="4930039" y="1404042"/>
                      <a:pt x="5031603" y="1404042"/>
                      <a:pt x="5126818" y="1402773"/>
                    </a:cubicBezTo>
                    <a:cubicBezTo>
                      <a:pt x="5228381" y="1402773"/>
                      <a:pt x="5329944" y="1401502"/>
                      <a:pt x="5431506" y="1400232"/>
                    </a:cubicBezTo>
                    <a:cubicBezTo>
                      <a:pt x="5456897" y="1400232"/>
                      <a:pt x="5615589" y="1402773"/>
                      <a:pt x="5660023" y="1402773"/>
                    </a:cubicBezTo>
                    <a:lnTo>
                      <a:pt x="5983755" y="1402773"/>
                    </a:lnTo>
                    <a:cubicBezTo>
                      <a:pt x="6098013" y="1404042"/>
                      <a:pt x="6205924" y="1407852"/>
                      <a:pt x="6320182" y="1407852"/>
                    </a:cubicBezTo>
                    <a:cubicBezTo>
                      <a:pt x="6466179" y="1407852"/>
                      <a:pt x="6612175" y="1405313"/>
                      <a:pt x="6758172" y="1405313"/>
                    </a:cubicBezTo>
                    <a:cubicBezTo>
                      <a:pt x="6935908" y="1405313"/>
                      <a:pt x="7119990" y="1406582"/>
                      <a:pt x="7297725" y="1406582"/>
                    </a:cubicBezTo>
                    <a:cubicBezTo>
                      <a:pt x="7392941" y="1406582"/>
                      <a:pt x="7481808" y="1407852"/>
                      <a:pt x="7577024" y="1407852"/>
                    </a:cubicBezTo>
                    <a:cubicBezTo>
                      <a:pt x="7678586" y="1407852"/>
                      <a:pt x="7929350" y="1405313"/>
                      <a:pt x="7934430" y="1405313"/>
                    </a:cubicBez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86923" y="312447"/>
              <a:ext cx="9081012" cy="749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40"/>
                </a:lnSpc>
                <a:spcBef>
                  <a:spcPct val="0"/>
                </a:spcBef>
              </a:pPr>
              <a:r>
                <a:rPr lang="en-US" sz="37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LEIRIKOULUN AIKATAULU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202292"/>
              <a:ext cx="9651190" cy="602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3885" lvl="1" indent="-301625" algn="l">
                <a:lnSpc>
                  <a:spcPts val="3639"/>
                </a:lnSpc>
                <a:buFont typeface="Arial"/>
                <a:buChar char="•"/>
              </a:pPr>
              <a:r>
                <a:rPr lang="en-US" sz="27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30.9.-2.10.</a:t>
              </a:r>
              <a:endParaRPr lang="en-US" sz="275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372465"/>
              <a:ext cx="9651190" cy="596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3885" lvl="1" indent="-301625">
                <a:lnSpc>
                  <a:spcPts val="3639"/>
                </a:lnSpc>
                <a:buFont typeface="Arial"/>
                <a:buChar char="•"/>
              </a:pPr>
              <a:r>
                <a:rPr lang="en-US" sz="27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lähtö</a:t>
              </a:r>
              <a:r>
                <a:rPr lang="en-US" sz="27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koululta</a:t>
              </a:r>
              <a:r>
                <a:rPr lang="en-US" sz="27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 </a:t>
              </a:r>
              <a:r>
                <a:rPr lang="en-US" sz="27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keskiviikkona</a:t>
              </a:r>
              <a:r>
                <a:rPr lang="en-US" sz="27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7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9.00</a:t>
              </a:r>
              <a:endParaRPr lang="en-US" sz="275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542638"/>
              <a:ext cx="9651190" cy="1828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3885" lvl="1" indent="-301625">
                <a:lnSpc>
                  <a:spcPts val="3639"/>
                </a:lnSpc>
                <a:buFont typeface="Arial"/>
                <a:buChar char="•"/>
              </a:pP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paluu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koululle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 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perjantaina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n.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15.30. HUOM!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Koulukyytejä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ei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kulje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tänä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lukuvuonna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14 </a:t>
              </a:r>
              <a:r>
                <a:rPr lang="en-US" sz="275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jälkeen</a:t>
              </a:r>
              <a:r>
                <a:rPr lang="en-US" sz="275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</a:t>
              </a:r>
              <a:endParaRPr lang="en-US" sz="2750" dirty="0" err="1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-98961" y="6979511"/>
              <a:ext cx="9651190" cy="59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bussi ei ole käytössä leirin aikana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36331" y="1387685"/>
            <a:ext cx="4072194" cy="2887556"/>
          </a:xfrm>
          <a:custGeom>
            <a:avLst/>
            <a:gdLst/>
            <a:ahLst/>
            <a:cxnLst/>
            <a:rect l="l" t="t" r="r" b="b"/>
            <a:pathLst>
              <a:path w="4072194" h="2887556">
                <a:moveTo>
                  <a:pt x="0" y="0"/>
                </a:moveTo>
                <a:lnTo>
                  <a:pt x="4072195" y="0"/>
                </a:lnTo>
                <a:lnTo>
                  <a:pt x="4072195" y="2887556"/>
                </a:lnTo>
                <a:lnTo>
                  <a:pt x="0" y="2887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9144000" y="2340327"/>
            <a:ext cx="5529957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Leirikouluohjelma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05401" y="4615618"/>
            <a:ext cx="9184481" cy="1375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Oppilaiden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toiveet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toteutuivat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erittäin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hyvin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  <a:endParaRPr lang="en-US">
              <a:ea typeface="Calibri"/>
              <a:cs typeface="Calibri"/>
            </a:endParaRPr>
          </a:p>
          <a:p>
            <a:pPr marL="603885" lvl="1" indent="-301625" algn="ctr">
              <a:lnSpc>
                <a:spcPts val="3639"/>
              </a:lnSpc>
              <a:buFont typeface="Arial"/>
              <a:buChar char="•"/>
            </a:pP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mielenkiintoinen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monipuolinen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ohjelma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luvassa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!</a:t>
            </a:r>
            <a:endParaRPr lang="en-US" sz="275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639"/>
              </a:lnSpc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39B29B-D060-4BC5-191D-5CCD2B751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67" y="869991"/>
            <a:ext cx="8657111" cy="85470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36331" y="1387685"/>
            <a:ext cx="4072194" cy="2887556"/>
          </a:xfrm>
          <a:custGeom>
            <a:avLst/>
            <a:gdLst/>
            <a:ahLst/>
            <a:cxnLst/>
            <a:rect l="l" t="t" r="r" b="b"/>
            <a:pathLst>
              <a:path w="4072194" h="2887556">
                <a:moveTo>
                  <a:pt x="0" y="0"/>
                </a:moveTo>
                <a:lnTo>
                  <a:pt x="4072195" y="0"/>
                </a:lnTo>
                <a:lnTo>
                  <a:pt x="4072195" y="2887556"/>
                </a:lnTo>
                <a:lnTo>
                  <a:pt x="0" y="2887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 rot="1869883">
            <a:off x="12781093" y="2277166"/>
            <a:ext cx="5529957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Leirikouluohjelma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9524" y="1359110"/>
            <a:ext cx="11688676" cy="9685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Ulkopelit</a:t>
            </a:r>
            <a:r>
              <a:rPr lang="en-US" sz="279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: 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Ohjaajan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johdolla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pelataan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pallopelejä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oppilaat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pääsevät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pelaamaan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kuplajalkapalloa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Vesiseikkailu</a:t>
            </a:r>
            <a:r>
              <a:rPr lang="en-US" sz="279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Leikitään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seikkaillaan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pelataan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ohjaajan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johdolla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kylpyläuimahalli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PiiSpan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allasosastolla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rastipisteillä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Kiipeilytorni</a:t>
            </a:r>
            <a:r>
              <a:rPr lang="en-US" sz="279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 (</a:t>
            </a:r>
            <a:r>
              <a:rPr lang="en-US" sz="2799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kiipeily</a:t>
            </a:r>
            <a:r>
              <a:rPr lang="en-US" sz="279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):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Tutustutaan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koulutetun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ohjaajan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johdolla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köysikiipeilyn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turvallisuusvarusteisiin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kiipeilytekniikkaan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Jokainen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saa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testata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turvallisissa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olosuhteissa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omia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kiipeilytaitojaan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rohkeuttaan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Piispalan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 13m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korkealla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99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monitoimikiipeilytornilla</a:t>
            </a:r>
            <a:r>
              <a:rPr lang="en-US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96276" y="4774711"/>
            <a:ext cx="7316136" cy="3242968"/>
          </a:xfrm>
          <a:custGeom>
            <a:avLst/>
            <a:gdLst/>
            <a:ahLst/>
            <a:cxnLst/>
            <a:rect l="l" t="t" r="r" b="b"/>
            <a:pathLst>
              <a:path w="7316136" h="3242968">
                <a:moveTo>
                  <a:pt x="0" y="0"/>
                </a:moveTo>
                <a:lnTo>
                  <a:pt x="7316136" y="0"/>
                </a:lnTo>
                <a:lnTo>
                  <a:pt x="7316136" y="3242968"/>
                </a:lnTo>
                <a:lnTo>
                  <a:pt x="0" y="3242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240148">
            <a:off x="10866726" y="4346808"/>
            <a:ext cx="1236985" cy="2836402"/>
          </a:xfrm>
          <a:custGeom>
            <a:avLst/>
            <a:gdLst/>
            <a:ahLst/>
            <a:cxnLst/>
            <a:rect l="l" t="t" r="r" b="b"/>
            <a:pathLst>
              <a:path w="1236985" h="2836402">
                <a:moveTo>
                  <a:pt x="0" y="0"/>
                </a:moveTo>
                <a:lnTo>
                  <a:pt x="1236985" y="0"/>
                </a:lnTo>
                <a:lnTo>
                  <a:pt x="1236985" y="2836402"/>
                </a:lnTo>
                <a:lnTo>
                  <a:pt x="0" y="2836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1622610" y="4872344"/>
            <a:ext cx="1157165" cy="2350577"/>
          </a:xfrm>
          <a:custGeom>
            <a:avLst/>
            <a:gdLst/>
            <a:ahLst/>
            <a:cxnLst/>
            <a:rect l="l" t="t" r="r" b="b"/>
            <a:pathLst>
              <a:path w="1157165" h="2350577">
                <a:moveTo>
                  <a:pt x="0" y="0"/>
                </a:moveTo>
                <a:lnTo>
                  <a:pt x="1157165" y="0"/>
                </a:lnTo>
                <a:lnTo>
                  <a:pt x="1157165" y="2350577"/>
                </a:lnTo>
                <a:lnTo>
                  <a:pt x="0" y="2350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11" t="-20658" r="-174986" b="-4535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TextBox 5"/>
          <p:cNvSpPr txBox="1"/>
          <p:nvPr/>
        </p:nvSpPr>
        <p:spPr>
          <a:xfrm>
            <a:off x="813419" y="495300"/>
            <a:ext cx="10015328" cy="9709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  <a:spcBef>
                <a:spcPct val="0"/>
              </a:spcBef>
            </a:pPr>
            <a:endParaRPr lang="fi-FI" sz="220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fi-FI" sz="2800" b="1">
                <a:solidFill>
                  <a:srgbClr val="000000"/>
                </a:solidFill>
                <a:latin typeface="Now Bold" panose="020B0604020202020204" charset="0"/>
                <a:ea typeface="Now"/>
                <a:cs typeface="Now"/>
                <a:sym typeface="Now"/>
              </a:rPr>
              <a:t>Kalastus: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fi-FI" sz="2800" b="1">
                <a:solidFill>
                  <a:srgbClr val="000000"/>
                </a:solidFill>
                <a:latin typeface="Now" panose="020B0604020202020204" charset="0"/>
                <a:ea typeface="Now Bold"/>
                <a:cs typeface="Now Bold"/>
                <a:sym typeface="Now Bold"/>
              </a:rPr>
              <a:t>Tu</a:t>
            </a:r>
            <a:r>
              <a:rPr lang="fi-FI" sz="2800">
                <a:solidFill>
                  <a:srgbClr val="000000"/>
                </a:solidFill>
                <a:latin typeface="Now" panose="020B0604020202020204" charset="0"/>
                <a:ea typeface="Now Bold"/>
                <a:cs typeface="Now Bold"/>
                <a:sym typeface="Now Bold"/>
              </a:rPr>
              <a:t>tustutaan ohjaajan johdolla mato-ongintaan. Kerrataan sisävesikalastuksen sääntöjä, Kivijärven kalalajeja sekä vastuullista kalastamista. Kaikki pääsevät narraamaan Kivijärven viekkaita ahvenia ja sitä suurta haukea.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endParaRPr lang="fi-FI" sz="2800">
              <a:solidFill>
                <a:srgbClr val="000000"/>
              </a:solidFill>
              <a:latin typeface="Now" panose="020B0604020202020204" charset="0"/>
              <a:ea typeface="Now Bold"/>
              <a:cs typeface="Now Bold"/>
              <a:sym typeface="Now Bold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fi-FI" sz="2800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Pieneläinkoti:</a:t>
            </a:r>
            <a:endParaRPr lang="fi-FI" sz="2800" b="1">
              <a:solidFill>
                <a:srgbClr val="000000"/>
              </a:solidFill>
              <a:latin typeface="Now Bold"/>
              <a:ea typeface="Now Bold"/>
              <a:cs typeface="Now Bold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fi-FI" sz="2800">
                <a:solidFill>
                  <a:srgbClr val="000000"/>
                </a:solidFill>
                <a:latin typeface="Now"/>
                <a:sym typeface="Now Bold"/>
              </a:rPr>
              <a:t>Tutustumme eläintenhoitoon ja hyvinvointiin pieneläinkodissa. Vakavasti allergisille järjestämme vaihtoehtoista toimintaa esim. Mukana olevien aikuisten toimesta.</a:t>
            </a:r>
            <a:endParaRPr lang="fi-FI"/>
          </a:p>
          <a:p>
            <a:pPr algn="ctr">
              <a:lnSpc>
                <a:spcPts val="3379"/>
              </a:lnSpc>
              <a:spcBef>
                <a:spcPct val="0"/>
              </a:spcBef>
            </a:pPr>
            <a:endParaRPr lang="fi-FI" sz="2800">
              <a:solidFill>
                <a:srgbClr val="000000"/>
              </a:solidFill>
              <a:latin typeface="Now" panose="020B0604020202020204" charset="0"/>
              <a:ea typeface="Now Bold"/>
              <a:cs typeface="Now Bold"/>
              <a:sym typeface="Now Bold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50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Kuntosalityöskentely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  <a:endParaRPr lang="en-US" sz="2750" b="1">
              <a:solidFill>
                <a:srgbClr val="000000"/>
              </a:solidFill>
              <a:latin typeface="Now Bold"/>
              <a:ea typeface="Now Bold"/>
              <a:cs typeface="Now Bold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fi-FI" sz="27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Tutustutaan lihasvoiman ja liikehallinnan harjoitteluun oman kehon painolla, kuntosalilaitteilla sekä erilaisilla välineillä monipuolisesti ja innostavasti. Kerrataan alku- ja loppuverryttelyn tärkeyttä liikunnan yhteydessä.</a:t>
            </a: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endParaRPr lang="en-US" sz="2800">
              <a:solidFill>
                <a:srgbClr val="000000"/>
              </a:solidFill>
              <a:latin typeface="Now" panose="020B0604020202020204" charset="0"/>
              <a:ea typeface="Now Bold"/>
              <a:cs typeface="Now Bold"/>
              <a:sym typeface="Now Bold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 </a:t>
            </a:r>
            <a:endParaRPr lang="en-US" sz="220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endParaRPr lang="en-US" sz="25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255430" y="8371279"/>
            <a:ext cx="5529957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Leirikouluohjelma</a:t>
            </a:r>
            <a:endParaRPr lang="en-US" sz="5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96276" y="4774711"/>
            <a:ext cx="7316136" cy="3242968"/>
          </a:xfrm>
          <a:custGeom>
            <a:avLst/>
            <a:gdLst/>
            <a:ahLst/>
            <a:cxnLst/>
            <a:rect l="l" t="t" r="r" b="b"/>
            <a:pathLst>
              <a:path w="7316136" h="3242968">
                <a:moveTo>
                  <a:pt x="0" y="0"/>
                </a:moveTo>
                <a:lnTo>
                  <a:pt x="7316136" y="0"/>
                </a:lnTo>
                <a:lnTo>
                  <a:pt x="7316136" y="3242968"/>
                </a:lnTo>
                <a:lnTo>
                  <a:pt x="0" y="3242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240148">
            <a:off x="10866726" y="4346808"/>
            <a:ext cx="1236985" cy="2836402"/>
          </a:xfrm>
          <a:custGeom>
            <a:avLst/>
            <a:gdLst/>
            <a:ahLst/>
            <a:cxnLst/>
            <a:rect l="l" t="t" r="r" b="b"/>
            <a:pathLst>
              <a:path w="1236985" h="2836402">
                <a:moveTo>
                  <a:pt x="0" y="0"/>
                </a:moveTo>
                <a:lnTo>
                  <a:pt x="1236985" y="0"/>
                </a:lnTo>
                <a:lnTo>
                  <a:pt x="1236985" y="2836402"/>
                </a:lnTo>
                <a:lnTo>
                  <a:pt x="0" y="2836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1622610" y="4872344"/>
            <a:ext cx="1157165" cy="2350577"/>
          </a:xfrm>
          <a:custGeom>
            <a:avLst/>
            <a:gdLst/>
            <a:ahLst/>
            <a:cxnLst/>
            <a:rect l="l" t="t" r="r" b="b"/>
            <a:pathLst>
              <a:path w="1157165" h="2350577">
                <a:moveTo>
                  <a:pt x="0" y="0"/>
                </a:moveTo>
                <a:lnTo>
                  <a:pt x="1157165" y="0"/>
                </a:lnTo>
                <a:lnTo>
                  <a:pt x="1157165" y="2350577"/>
                </a:lnTo>
                <a:lnTo>
                  <a:pt x="0" y="2350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11" t="-20658" r="-174986" b="-4535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TextBox 5"/>
          <p:cNvSpPr txBox="1"/>
          <p:nvPr/>
        </p:nvSpPr>
        <p:spPr>
          <a:xfrm>
            <a:off x="650361" y="1104900"/>
            <a:ext cx="10015328" cy="6498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</a:pPr>
            <a:r>
              <a:rPr lang="en-US" sz="2800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Jousiammunta</a:t>
            </a:r>
            <a:r>
              <a:rPr lang="en-US" sz="2800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</a:p>
          <a:p>
            <a:pPr algn="ctr"/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Tavoitteena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on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oppia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vastakaarijousella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ampumisen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perusteet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,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sekä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oikeanlainen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ammuntaratakäyttäytyminen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turvallisessa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ja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kannustavassa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ympäristössä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.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Osallistujat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pääsevät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tutustumaan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perinteikkääseen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kaikille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sopivaan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urheilumuotoon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,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jossa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vaaditaan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tarkkuutta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 ja </a:t>
            </a:r>
            <a:r>
              <a:rPr lang="en-US" sz="2800" err="1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keskittymistä</a:t>
            </a:r>
            <a:r>
              <a:rPr lang="en-US" sz="2800">
                <a:solidFill>
                  <a:srgbClr val="000000"/>
                </a:solidFill>
                <a:latin typeface="Now"/>
                <a:ea typeface="+mn-lt"/>
                <a:cs typeface="+mn-lt"/>
                <a:sym typeface="Now"/>
              </a:rPr>
              <a:t>.</a:t>
            </a:r>
            <a:endParaRPr lang="en-US" sz="2800">
              <a:solidFill>
                <a:srgbClr val="000000"/>
              </a:solidFill>
              <a:latin typeface="Now"/>
              <a:ea typeface="+mn-lt"/>
              <a:cs typeface="+mn-lt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endParaRPr lang="en-US" sz="280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800" b="1" err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Keilaus</a:t>
            </a:r>
            <a:r>
              <a:rPr lang="en-US" sz="2800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:</a:t>
            </a:r>
            <a:endParaRPr lang="en-US" sz="2800" b="1">
              <a:solidFill>
                <a:srgbClr val="000000"/>
              </a:solidFill>
              <a:latin typeface="Now Bold"/>
              <a:ea typeface="Now Bold"/>
              <a:cs typeface="Now Bold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Tavoitteena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tutustua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suosittuun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sosiaaliseen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kaikille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sopivaan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urheilulajiin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jota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voi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myöhemmin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harrastaa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myös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omatoimisesti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Opitaan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keilahallin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käyttäytymis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- ja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pelisäännöt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sekä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kannustamaan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pelikaveria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  <a:endParaRPr lang="en-US" sz="280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endParaRPr lang="en-US" sz="280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379"/>
              </a:lnSpc>
              <a:spcBef>
                <a:spcPct val="0"/>
              </a:spcBef>
            </a:pPr>
            <a:endParaRPr lang="en-US" sz="25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255430" y="8371279"/>
            <a:ext cx="5529957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Leirikouluohjelma</a:t>
            </a:r>
            <a:endParaRPr lang="en-US" sz="5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05267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36331" y="1387685"/>
            <a:ext cx="4072194" cy="2887556"/>
          </a:xfrm>
          <a:custGeom>
            <a:avLst/>
            <a:gdLst/>
            <a:ahLst/>
            <a:cxnLst/>
            <a:rect l="l" t="t" r="r" b="b"/>
            <a:pathLst>
              <a:path w="4072194" h="2887556">
                <a:moveTo>
                  <a:pt x="0" y="0"/>
                </a:moveTo>
                <a:lnTo>
                  <a:pt x="4072195" y="0"/>
                </a:lnTo>
                <a:lnTo>
                  <a:pt x="4072195" y="2887556"/>
                </a:lnTo>
                <a:lnTo>
                  <a:pt x="0" y="2887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 rot="1869883">
            <a:off x="12122746" y="2547970"/>
            <a:ext cx="5529957" cy="887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Vapaa-aika</a:t>
            </a:r>
            <a:endParaRPr lang="en-US" sz="51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7504" y="647700"/>
            <a:ext cx="13073696" cy="12455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-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Piispalan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ulkoalueella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oleva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pienpelikenttä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parkouralue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ovat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luokkien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käytössä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vapaa-ajalla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Palloja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voi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lainata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vastaanotosta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panttimaksua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vastaan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tai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oman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pallon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voi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ottaa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mukaan</a:t>
            </a:r>
            <a:r>
              <a:rPr lang="en-US" sz="2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800">
              <a:solidFill>
                <a:srgbClr val="000000"/>
              </a:solidFill>
              <a:latin typeface="Now" panose="020B0604020202020204" charset="0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-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Kalastus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mahdollista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myös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vapaa-aikana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opettaja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saa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lainaksi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mato-onkia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Piispalasta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 Omia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välineitä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voi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myös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ottaa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mukaan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mutta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rannalle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lupa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mennä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ainoastaan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opettajan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kanssa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  <a:endParaRPr lang="en-US" sz="275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Pyrimme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varaamaan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 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leirikoulun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ajalle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1h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vuoro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liikuntasaliin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/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kuplahalliin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endParaRPr lang="en-US" sz="275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Myös Piispalan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alueen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frisbeegolfrata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käytettävissä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vapaa-ajalle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  <a:endParaRPr lang="en-US" sz="275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Leirikoulussa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samaan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aikaan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myös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muita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luokkia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joten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meidän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hyvä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varautua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siihen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että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kaikki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eivät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mahdu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yhtä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aikaa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vapaa-ajan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aktiviteetteihin</a:t>
            </a:r>
            <a:r>
              <a:rPr lang="en-US" sz="275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endParaRPr lang="en-US" sz="2750">
              <a:solidFill>
                <a:srgbClr val="000000"/>
              </a:solidFill>
              <a:latin typeface="Now"/>
              <a:ea typeface="Now"/>
              <a:cs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Piispalan </a:t>
            </a:r>
            <a:r>
              <a:rPr lang="en-US" sz="28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kahvio</a:t>
            </a:r>
            <a:r>
              <a:rPr lang="en-US" sz="28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PiiSpassa. </a:t>
            </a: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HUOM! Vapaa-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ajan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 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aktiviteetteihin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 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siirtymiseen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 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täytyy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 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pyytää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 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lupa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 </a:t>
            </a:r>
            <a:r>
              <a:rPr lang="en-US" sz="2750" b="1" err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opettajalta</a:t>
            </a:r>
            <a:r>
              <a:rPr lang="en-US" sz="2750" b="1">
                <a:solidFill>
                  <a:srgbClr val="000000"/>
                </a:solidFill>
                <a:latin typeface="Now Bold"/>
                <a:ea typeface="Now"/>
                <a:cs typeface="Now"/>
                <a:sym typeface="Now"/>
              </a:rPr>
              <a:t>!</a:t>
            </a:r>
            <a:endParaRPr lang="en-US" sz="2750" b="1">
              <a:solidFill>
                <a:srgbClr val="000000"/>
              </a:solidFill>
              <a:latin typeface="Now Bold"/>
              <a:ea typeface="Now"/>
              <a:cs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799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</p:spTree>
    <p:extLst>
      <p:ext uri="{BB962C8B-B14F-4D97-AF65-F5344CB8AC3E}">
        <p14:creationId xmlns:p14="http://schemas.microsoft.com/office/powerpoint/2010/main" val="3729738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75588" y="2602523"/>
            <a:ext cx="9357810" cy="7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240"/>
              </a:lnSpc>
              <a:spcBef>
                <a:spcPct val="0"/>
              </a:spcBef>
            </a:pPr>
            <a:r>
              <a:rPr lang="en-US" sz="5200">
                <a:solidFill>
                  <a:srgbClr val="404040"/>
                </a:solidFill>
                <a:latin typeface="Rubik One"/>
                <a:ea typeface="Rubik One"/>
                <a:cs typeface="Rubik One"/>
                <a:sym typeface="Rubik One"/>
              </a:rPr>
              <a:t>BUDJETTI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75588" y="4261042"/>
            <a:ext cx="8613278" cy="320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885" lvl="1" indent="-301625">
              <a:lnSpc>
                <a:spcPts val="3639"/>
              </a:lnSpc>
              <a:buFont typeface="Arial"/>
              <a:buChar char="•"/>
            </a:pPr>
            <a:r>
              <a:rPr lang="en-US" sz="2750" dirty="0" err="1">
                <a:solidFill>
                  <a:srgbClr val="404040"/>
                </a:solidFill>
                <a:latin typeface="Now"/>
              </a:rPr>
              <a:t>leirikoulukulut</a:t>
            </a:r>
            <a:r>
              <a:rPr lang="en-US" sz="2750" dirty="0">
                <a:solidFill>
                  <a:srgbClr val="404040"/>
                </a:solidFill>
                <a:latin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</a:rPr>
              <a:t>tällä</a:t>
            </a:r>
            <a:r>
              <a:rPr lang="en-US" sz="2750" dirty="0">
                <a:solidFill>
                  <a:srgbClr val="404040"/>
                </a:solidFill>
                <a:latin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</a:rPr>
              <a:t>hetkellä</a:t>
            </a:r>
            <a:r>
              <a:rPr lang="en-US" sz="2750" dirty="0">
                <a:solidFill>
                  <a:srgbClr val="404040"/>
                </a:solidFill>
                <a:latin typeface="Now"/>
              </a:rPr>
              <a:t> 60:lla </a:t>
            </a:r>
            <a:r>
              <a:rPr lang="en-US" sz="2750" dirty="0" err="1">
                <a:solidFill>
                  <a:srgbClr val="404040"/>
                </a:solidFill>
                <a:latin typeface="Now"/>
              </a:rPr>
              <a:t>oppilaalla</a:t>
            </a:r>
            <a:r>
              <a:rPr lang="en-US" sz="2750" dirty="0">
                <a:solidFill>
                  <a:srgbClr val="404040"/>
                </a:solidFill>
                <a:latin typeface="Now"/>
              </a:rPr>
              <a:t> ja 7:lla </a:t>
            </a:r>
            <a:r>
              <a:rPr lang="en-US" sz="2750" dirty="0" err="1">
                <a:solidFill>
                  <a:srgbClr val="404040"/>
                </a:solidFill>
                <a:latin typeface="Now"/>
              </a:rPr>
              <a:t>aikuisella</a:t>
            </a:r>
            <a:r>
              <a:rPr lang="en-US" sz="2750" dirty="0">
                <a:solidFill>
                  <a:srgbClr val="404040"/>
                </a:solidFill>
                <a:latin typeface="Now"/>
              </a:rPr>
              <a:t> on 9468 €.</a:t>
            </a:r>
          </a:p>
          <a:p>
            <a:pPr marL="603885" lvl="1" indent="-301625">
              <a:lnSpc>
                <a:spcPts val="3639"/>
              </a:lnSpc>
              <a:buFont typeface="Arial"/>
              <a:buChar char="•"/>
            </a:pPr>
            <a:endParaRPr lang="en-US" sz="2750">
              <a:solidFill>
                <a:srgbClr val="404040"/>
              </a:solidFill>
              <a:latin typeface="Now"/>
              <a:ea typeface="+mn-lt"/>
              <a:cs typeface="+mn-lt"/>
            </a:endParaRPr>
          </a:p>
          <a:p>
            <a:pPr marL="603885" lvl="1" indent="-301625">
              <a:lnSpc>
                <a:spcPts val="3639"/>
              </a:lnSpc>
              <a:buFont typeface="Arial"/>
              <a:buChar char="•"/>
            </a:pPr>
            <a:r>
              <a:rPr lang="en-US" sz="2750" dirty="0" err="1">
                <a:solidFill>
                  <a:srgbClr val="404040"/>
                </a:solidFill>
                <a:latin typeface="Now"/>
                <a:ea typeface="+mn-lt"/>
                <a:cs typeface="+mn-lt"/>
              </a:rPr>
              <a:t>kerätyt</a:t>
            </a:r>
            <a:r>
              <a:rPr lang="en-US" sz="2750" dirty="0">
                <a:solidFill>
                  <a:srgbClr val="404040"/>
                </a:solidFill>
                <a:latin typeface="Now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+mn-lt"/>
                <a:cs typeface="+mn-lt"/>
              </a:rPr>
              <a:t>varat</a:t>
            </a:r>
            <a:r>
              <a:rPr lang="en-US" sz="2750" dirty="0">
                <a:solidFill>
                  <a:srgbClr val="404040"/>
                </a:solidFill>
                <a:latin typeface="Now"/>
                <a:ea typeface="+mn-lt"/>
                <a:cs typeface="+mn-lt"/>
              </a:rPr>
              <a:t> n. 11500 €</a:t>
            </a:r>
            <a:endParaRPr lang="en-US" dirty="0"/>
          </a:p>
          <a:p>
            <a:pPr marL="302260" lvl="1">
              <a:lnSpc>
                <a:spcPts val="3639"/>
              </a:lnSpc>
            </a:pPr>
            <a:endParaRPr lang="en-US" sz="2750">
              <a:solidFill>
                <a:srgbClr val="404040"/>
              </a:solidFill>
              <a:latin typeface="Now"/>
              <a:ea typeface="+mn-lt"/>
              <a:cs typeface="+mn-lt"/>
            </a:endParaRPr>
          </a:p>
          <a:p>
            <a:pPr marL="603885" lvl="1" indent="-301625">
              <a:lnSpc>
                <a:spcPts val="3639"/>
              </a:lnSpc>
              <a:buFont typeface="Arial"/>
              <a:buChar char="•"/>
            </a:pP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Saamme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koululta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noin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468€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ruokarahaa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,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kun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oppilaat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eivät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syö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koulussa</a:t>
            </a:r>
            <a:r>
              <a:rPr lang="en-US" sz="2750" dirty="0">
                <a:solidFill>
                  <a:srgbClr val="404040"/>
                </a:solidFill>
                <a:latin typeface="Calibri"/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975588" y="3847516"/>
            <a:ext cx="7238393" cy="45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885" lvl="1" indent="-301625">
              <a:lnSpc>
                <a:spcPts val="3639"/>
              </a:lnSpc>
              <a:buFont typeface="Arial"/>
              <a:buChar char="•"/>
            </a:pP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bussi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 1950 €</a:t>
            </a:r>
            <a:endParaRPr lang="en-US" sz="2750"/>
          </a:p>
        </p:txBody>
      </p:sp>
      <p:sp>
        <p:nvSpPr>
          <p:cNvPr id="5" name="TextBox 5"/>
          <p:cNvSpPr txBox="1"/>
          <p:nvPr/>
        </p:nvSpPr>
        <p:spPr>
          <a:xfrm>
            <a:off x="947846" y="7658100"/>
            <a:ext cx="7238393" cy="1835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885" lvl="1" indent="-301625">
              <a:lnSpc>
                <a:spcPts val="3639"/>
              </a:lnSpc>
              <a:buFont typeface="Arial"/>
              <a:buChar char="•"/>
            </a:pP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iltapalat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tilattu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Piispalasta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 Mukaan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lapselle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voi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pakata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terveellistä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huoneenlämmössä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säilyvää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välipalaa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/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iltapalaa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tarpeen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mukaan</a:t>
            </a:r>
            <a:r>
              <a:rPr lang="en-US" sz="275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</a:t>
            </a:r>
            <a:endParaRPr lang="en-US" sz="2750" dirty="0">
              <a:solidFill>
                <a:srgbClr val="404040"/>
              </a:solidFill>
              <a:latin typeface="Now"/>
            </a:endParaRPr>
          </a:p>
        </p:txBody>
      </p:sp>
      <p:sp>
        <p:nvSpPr>
          <p:cNvPr id="6" name="Freeform 6"/>
          <p:cNvSpPr/>
          <p:nvPr/>
        </p:nvSpPr>
        <p:spPr>
          <a:xfrm rot="59999">
            <a:off x="9996276" y="4774711"/>
            <a:ext cx="7316136" cy="3242968"/>
          </a:xfrm>
          <a:custGeom>
            <a:avLst/>
            <a:gdLst/>
            <a:ahLst/>
            <a:cxnLst/>
            <a:rect l="l" t="t" r="r" b="b"/>
            <a:pathLst>
              <a:path w="7316136" h="3242968">
                <a:moveTo>
                  <a:pt x="0" y="0"/>
                </a:moveTo>
                <a:lnTo>
                  <a:pt x="7316136" y="0"/>
                </a:lnTo>
                <a:lnTo>
                  <a:pt x="7316136" y="3242968"/>
                </a:lnTo>
                <a:lnTo>
                  <a:pt x="0" y="3242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Freeform 7"/>
          <p:cNvSpPr/>
          <p:nvPr/>
        </p:nvSpPr>
        <p:spPr>
          <a:xfrm rot="240148">
            <a:off x="14156629" y="2309033"/>
            <a:ext cx="1236985" cy="2836402"/>
          </a:xfrm>
          <a:custGeom>
            <a:avLst/>
            <a:gdLst/>
            <a:ahLst/>
            <a:cxnLst/>
            <a:rect l="l" t="t" r="r" b="b"/>
            <a:pathLst>
              <a:path w="1236985" h="2836402">
                <a:moveTo>
                  <a:pt x="0" y="0"/>
                </a:moveTo>
                <a:lnTo>
                  <a:pt x="1236985" y="0"/>
                </a:lnTo>
                <a:lnTo>
                  <a:pt x="1236985" y="2836401"/>
                </a:lnTo>
                <a:lnTo>
                  <a:pt x="0" y="2836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Freeform 8"/>
          <p:cNvSpPr/>
          <p:nvPr/>
        </p:nvSpPr>
        <p:spPr>
          <a:xfrm>
            <a:off x="12901983" y="2894752"/>
            <a:ext cx="1157165" cy="2350577"/>
          </a:xfrm>
          <a:custGeom>
            <a:avLst/>
            <a:gdLst/>
            <a:ahLst/>
            <a:cxnLst/>
            <a:rect l="l" t="t" r="r" b="b"/>
            <a:pathLst>
              <a:path w="1157165" h="2350577">
                <a:moveTo>
                  <a:pt x="0" y="0"/>
                </a:moveTo>
                <a:lnTo>
                  <a:pt x="1157165" y="0"/>
                </a:lnTo>
                <a:lnTo>
                  <a:pt x="1157165" y="2350577"/>
                </a:lnTo>
                <a:lnTo>
                  <a:pt x="0" y="2350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11" t="-20658" r="-174986" b="-4535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Freeform 9"/>
          <p:cNvSpPr/>
          <p:nvPr/>
        </p:nvSpPr>
        <p:spPr>
          <a:xfrm flipH="1">
            <a:off x="10155316" y="3802624"/>
            <a:ext cx="2241869" cy="3037015"/>
          </a:xfrm>
          <a:custGeom>
            <a:avLst/>
            <a:gdLst/>
            <a:ahLst/>
            <a:cxnLst/>
            <a:rect l="l" t="t" r="r" b="b"/>
            <a:pathLst>
              <a:path w="2241869" h="3037015">
                <a:moveTo>
                  <a:pt x="2241869" y="0"/>
                </a:moveTo>
                <a:lnTo>
                  <a:pt x="0" y="0"/>
                </a:lnTo>
                <a:lnTo>
                  <a:pt x="0" y="3037015"/>
                </a:lnTo>
                <a:lnTo>
                  <a:pt x="2241869" y="3037015"/>
                </a:lnTo>
                <a:lnTo>
                  <a:pt x="224186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028700" y="884194"/>
            <a:ext cx="7425739" cy="3239085"/>
            <a:chOff x="0" y="0"/>
            <a:chExt cx="9900985" cy="4318781"/>
          </a:xfrm>
        </p:grpSpPr>
        <p:sp>
          <p:nvSpPr>
            <p:cNvPr id="7" name="TextBox 7"/>
            <p:cNvSpPr txBox="1"/>
            <p:nvPr/>
          </p:nvSpPr>
          <p:spPr>
            <a:xfrm>
              <a:off x="0" y="0"/>
              <a:ext cx="9900985" cy="3619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99"/>
                </a:lnSpc>
                <a:spcBef>
                  <a:spcPct val="0"/>
                </a:spcBef>
              </a:pPr>
              <a:r>
                <a:rPr lang="en-US" sz="5999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MAJOITTUMINEN JA PIISPALAN ALUE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728085"/>
              <a:ext cx="9900985" cy="59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00200" y="4008858"/>
            <a:ext cx="7022071" cy="4768367"/>
            <a:chOff x="0" y="-38100"/>
            <a:chExt cx="9362762" cy="635782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38100"/>
              <a:ext cx="9362762" cy="918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42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PIISPANHATTU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040671"/>
              <a:ext cx="9362762" cy="52790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2900" indent="-342900" algn="ctr">
                <a:lnSpc>
                  <a:spcPts val="3080"/>
                </a:lnSpc>
                <a:buFontTx/>
                <a:buChar char="-"/>
              </a:pPr>
              <a:r>
                <a:rPr lang="fi-FI" sz="2200">
                  <a:latin typeface="Now"/>
                  <a:ea typeface="Now"/>
                  <a:cs typeface="Now"/>
                  <a:sym typeface="Now"/>
                </a:rPr>
                <a:t>Huoneet jakautuvat toisessa kerroksessa kahteen siipeen, Pääskyyn sekä Riekkoon. Molemmissa majoitussiivissä on omat oleskelutilat sekä keittiöt, joten tiloissa majoittuu mukavasti kaksi ryhmää omassa rauhassaan.</a:t>
              </a:r>
            </a:p>
            <a:p>
              <a:pPr marL="342900" indent="-342900" algn="ctr">
                <a:lnSpc>
                  <a:spcPts val="3080"/>
                </a:lnSpc>
                <a:buFontTx/>
                <a:buChar char="-"/>
              </a:pPr>
              <a:r>
                <a:rPr lang="fi-FI" sz="2200">
                  <a:latin typeface="Now"/>
                  <a:ea typeface="Now"/>
                  <a:cs typeface="Now"/>
                  <a:sym typeface="Now"/>
                </a:rPr>
                <a:t>Meille varattu 20 kpl huoneita</a:t>
              </a:r>
              <a:endParaRPr lang="en-US" sz="2200">
                <a:latin typeface="Now"/>
                <a:ea typeface="Now"/>
                <a:cs typeface="Now"/>
                <a:sym typeface="Now"/>
              </a:endParaRPr>
            </a:p>
            <a:p>
              <a:pPr algn="ctr">
                <a:lnSpc>
                  <a:spcPts val="3080"/>
                </a:lnSpc>
              </a:pP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-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ryhmien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koko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3-4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oppilasta</a:t>
              </a:r>
              <a:endParaRPr lang="en-US" sz="2200">
                <a:latin typeface="Now"/>
                <a:ea typeface="Now"/>
                <a:cs typeface="Now"/>
                <a:sym typeface="Now"/>
              </a:endParaRPr>
            </a:p>
            <a:p>
              <a:pPr algn="ctr">
                <a:lnSpc>
                  <a:spcPts val="3080"/>
                </a:lnSpc>
              </a:pP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-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oppilaiden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toiveita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omasta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majoitusryhmästä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otetaan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huomioon</a:t>
              </a:r>
              <a:r>
                <a:rPr lang="en-US" sz="2200"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latin typeface="Now"/>
                  <a:ea typeface="Now"/>
                  <a:cs typeface="Now"/>
                  <a:sym typeface="Now"/>
                </a:rPr>
                <a:t>suunnittelussa</a:t>
              </a:r>
              <a:endParaRPr lang="en-US" sz="2200">
                <a:latin typeface="Now"/>
                <a:ea typeface="Now"/>
                <a:cs typeface="Now"/>
                <a:sym typeface="Now"/>
              </a:endParaRPr>
            </a:p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endParaRPr lang="en-US" sz="22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34600" y="4123279"/>
            <a:ext cx="6353229" cy="2780569"/>
            <a:chOff x="0" y="-38100"/>
            <a:chExt cx="8470972" cy="370742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38100"/>
              <a:ext cx="8470972" cy="881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42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VALVONTA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040572"/>
              <a:ext cx="8470972" cy="2628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80"/>
                </a:lnSpc>
              </a:pP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Leirikoulun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opettajat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ja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huoltajat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yöpyvät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oppilaiden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kanssa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Majoitumme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tasaisesti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huoneisiin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</a:p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Majoitustilat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ovat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valmiina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viimeistään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16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eli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iltapäivän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ohjelmien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2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jälkeen</a:t>
              </a:r>
              <a:r>
                <a:rPr lang="en-US" sz="22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3070">
            <a:off x="8508910" y="2317308"/>
            <a:ext cx="1162380" cy="2642672"/>
          </a:xfrm>
          <a:custGeom>
            <a:avLst/>
            <a:gdLst/>
            <a:ahLst/>
            <a:cxnLst/>
            <a:rect l="l" t="t" r="r" b="b"/>
            <a:pathLst>
              <a:path w="1162380" h="2642672">
                <a:moveTo>
                  <a:pt x="0" y="0"/>
                </a:moveTo>
                <a:lnTo>
                  <a:pt x="1162380" y="0"/>
                </a:lnTo>
                <a:lnTo>
                  <a:pt x="1162380" y="2642672"/>
                </a:lnTo>
                <a:lnTo>
                  <a:pt x="0" y="2642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22837" b="-7394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7659759" y="1522857"/>
            <a:ext cx="1129096" cy="2869610"/>
          </a:xfrm>
          <a:custGeom>
            <a:avLst/>
            <a:gdLst/>
            <a:ahLst/>
            <a:cxnLst/>
            <a:rect l="l" t="t" r="r" b="b"/>
            <a:pathLst>
              <a:path w="1129096" h="2869610">
                <a:moveTo>
                  <a:pt x="0" y="0"/>
                </a:moveTo>
                <a:lnTo>
                  <a:pt x="1129096" y="0"/>
                </a:lnTo>
                <a:lnTo>
                  <a:pt x="1129096" y="2869609"/>
                </a:lnTo>
                <a:lnTo>
                  <a:pt x="0" y="2869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69046" b="-29673"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4" name="Group 4"/>
          <p:cNvGrpSpPr/>
          <p:nvPr/>
        </p:nvGrpSpPr>
        <p:grpSpPr>
          <a:xfrm>
            <a:off x="1028700" y="884194"/>
            <a:ext cx="7425739" cy="1429335"/>
            <a:chOff x="0" y="0"/>
            <a:chExt cx="9900985" cy="190578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9900985" cy="1206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99"/>
                </a:lnSpc>
                <a:spcBef>
                  <a:spcPct val="0"/>
                </a:spcBef>
              </a:pPr>
              <a:r>
                <a:rPr lang="en-US" sz="5999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MAJOITTUMINEN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315085"/>
              <a:ext cx="9900985" cy="59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218295" y="1994150"/>
            <a:ext cx="6512934" cy="2988866"/>
            <a:chOff x="-161290" y="232410"/>
            <a:chExt cx="12611100" cy="5787390"/>
          </a:xfrm>
        </p:grpSpPr>
        <p:sp>
          <p:nvSpPr>
            <p:cNvPr id="8" name="Freeform 8"/>
            <p:cNvSpPr/>
            <p:nvPr/>
          </p:nvSpPr>
          <p:spPr>
            <a:xfrm>
              <a:off x="-161290" y="232410"/>
              <a:ext cx="12611101" cy="5787390"/>
            </a:xfrm>
            <a:custGeom>
              <a:avLst/>
              <a:gdLst/>
              <a:ahLst/>
              <a:cxnLst/>
              <a:rect l="l" t="t" r="r" b="b"/>
              <a:pathLst>
                <a:path w="12611101" h="5787390">
                  <a:moveTo>
                    <a:pt x="12551410" y="2688590"/>
                  </a:moveTo>
                  <a:cubicBezTo>
                    <a:pt x="12498070" y="2100580"/>
                    <a:pt x="12113260" y="1581150"/>
                    <a:pt x="11629390" y="1242060"/>
                  </a:cubicBezTo>
                  <a:cubicBezTo>
                    <a:pt x="11145520" y="902970"/>
                    <a:pt x="10571480" y="721360"/>
                    <a:pt x="9999980" y="575310"/>
                  </a:cubicBezTo>
                  <a:cubicBezTo>
                    <a:pt x="8357870" y="157480"/>
                    <a:pt x="6649720" y="0"/>
                    <a:pt x="4958080" y="110490"/>
                  </a:cubicBezTo>
                  <a:cubicBezTo>
                    <a:pt x="3895090" y="123190"/>
                    <a:pt x="3690620" y="267970"/>
                    <a:pt x="2651760" y="491490"/>
                  </a:cubicBezTo>
                  <a:cubicBezTo>
                    <a:pt x="2020570" y="626110"/>
                    <a:pt x="1366520" y="817880"/>
                    <a:pt x="916940" y="1280160"/>
                  </a:cubicBezTo>
                  <a:cubicBezTo>
                    <a:pt x="0" y="2223770"/>
                    <a:pt x="400050" y="3919220"/>
                    <a:pt x="1418590" y="4751070"/>
                  </a:cubicBezTo>
                  <a:cubicBezTo>
                    <a:pt x="2437130" y="5582920"/>
                    <a:pt x="3836670" y="5750560"/>
                    <a:pt x="5152390" y="5767070"/>
                  </a:cubicBezTo>
                  <a:cubicBezTo>
                    <a:pt x="6744970" y="5787390"/>
                    <a:pt x="8346440" y="5632450"/>
                    <a:pt x="9888220" y="5229860"/>
                  </a:cubicBezTo>
                  <a:cubicBezTo>
                    <a:pt x="10535920" y="5060950"/>
                    <a:pt x="11187430" y="4839970"/>
                    <a:pt x="11710670" y="4423410"/>
                  </a:cubicBezTo>
                  <a:cubicBezTo>
                    <a:pt x="12232640" y="4005580"/>
                    <a:pt x="12611101" y="3355340"/>
                    <a:pt x="12551410" y="268859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9" name="Freeform 9"/>
          <p:cNvSpPr/>
          <p:nvPr/>
        </p:nvSpPr>
        <p:spPr>
          <a:xfrm>
            <a:off x="5949821" y="3180362"/>
            <a:ext cx="2048216" cy="2158082"/>
          </a:xfrm>
          <a:custGeom>
            <a:avLst/>
            <a:gdLst/>
            <a:ahLst/>
            <a:cxnLst/>
            <a:rect l="l" t="t" r="r" b="b"/>
            <a:pathLst>
              <a:path w="2048216" h="2158082">
                <a:moveTo>
                  <a:pt x="0" y="0"/>
                </a:moveTo>
                <a:lnTo>
                  <a:pt x="2048215" y="0"/>
                </a:lnTo>
                <a:lnTo>
                  <a:pt x="2048215" y="2158081"/>
                </a:lnTo>
                <a:lnTo>
                  <a:pt x="0" y="2158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10" name="Group 10"/>
          <p:cNvGrpSpPr/>
          <p:nvPr/>
        </p:nvGrpSpPr>
        <p:grpSpPr>
          <a:xfrm>
            <a:off x="1545442" y="6106686"/>
            <a:ext cx="6392254" cy="2851139"/>
            <a:chOff x="0" y="0"/>
            <a:chExt cx="8523006" cy="380151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76200"/>
              <a:ext cx="8523006" cy="777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42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MITÄ MUKAAN?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050698"/>
              <a:ext cx="8523006" cy="2750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6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Oppilailla tulee olla omat liinavaatteet ja pyyhe (tai makuupussi + aluslakana ja tyynyliina sekä pyyhe). Halutessaan voi tuoda myös oman tyynyn (mukava myös bussissa).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11215" y="1078339"/>
            <a:ext cx="6848085" cy="6042149"/>
            <a:chOff x="0" y="76200"/>
            <a:chExt cx="9130780" cy="8056201"/>
          </a:xfrm>
        </p:grpSpPr>
        <p:sp>
          <p:nvSpPr>
            <p:cNvPr id="14" name="TextBox 14"/>
            <p:cNvSpPr txBox="1"/>
            <p:nvPr/>
          </p:nvSpPr>
          <p:spPr>
            <a:xfrm>
              <a:off x="0" y="76200"/>
              <a:ext cx="9130780" cy="148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42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MAJOITUSTILOJEN VARUSTUS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761766"/>
              <a:ext cx="9130780" cy="6370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- </a:t>
              </a: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kapasiteetti 2-4 henkeä huoneessa, majoitussiivessä yht. 10 huonetta</a:t>
              </a:r>
            </a:p>
            <a:p>
              <a:pPr marL="342900" indent="-342900" algn="ctr">
                <a:lnSpc>
                  <a:spcPts val="3360"/>
                </a:lnSpc>
                <a:spcBef>
                  <a:spcPct val="0"/>
                </a:spcBef>
                <a:buFontTx/>
                <a:buChar char="-"/>
              </a:pP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2 vuodepaikkaa alakerrassa ja 2 makuuparvella, joissakin huoneissa myös yht. 5 vuodetta.</a:t>
              </a:r>
              <a:endParaRPr lang="fi-FI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342900" lvl="0" indent="-342900" algn="ctr">
                <a:lnSpc>
                  <a:spcPts val="3360"/>
                </a:lnSpc>
                <a:spcBef>
                  <a:spcPct val="0"/>
                </a:spcBef>
                <a:buFontTx/>
                <a:buChar char="-"/>
              </a:pP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oma WC ja suihku jokaisessa huoneessa</a:t>
              </a:r>
              <a:endParaRPr lang="fi-FI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342900" lvl="0" indent="-342900" algn="ctr">
                <a:lnSpc>
                  <a:spcPts val="3360"/>
                </a:lnSpc>
                <a:spcBef>
                  <a:spcPct val="0"/>
                </a:spcBef>
                <a:buFontTx/>
                <a:buChar char="-"/>
              </a:pP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jääkaappi jokaisessa huoneessa</a:t>
              </a:r>
              <a:endParaRPr lang="fi-FI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342900" lvl="0" indent="-342900" algn="ctr">
                <a:lnSpc>
                  <a:spcPts val="3360"/>
                </a:lnSpc>
                <a:spcBef>
                  <a:spcPct val="0"/>
                </a:spcBef>
                <a:buFontTx/>
                <a:buChar char="-"/>
              </a:pP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Keittiö, jossa kahvin- ja vedenkeitin, uuni, mikroaaltouuni ja pieni astiasto</a:t>
              </a:r>
              <a:endParaRPr lang="fi-FI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342900" lvl="0" indent="-342900" algn="ctr">
                <a:lnSpc>
                  <a:spcPts val="3360"/>
                </a:lnSpc>
                <a:spcBef>
                  <a:spcPct val="0"/>
                </a:spcBef>
                <a:buFontTx/>
                <a:buChar char="-"/>
              </a:pP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Aulassa ryhmän yhteinen kuivauskaappi</a:t>
              </a:r>
              <a:endParaRPr lang="fi-FI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342900" indent="-342900" algn="ctr">
                <a:lnSpc>
                  <a:spcPts val="3360"/>
                </a:lnSpc>
                <a:spcBef>
                  <a:spcPct val="0"/>
                </a:spcBef>
                <a:buFontTx/>
                <a:buChar char="-"/>
              </a:pPr>
              <a:r>
                <a:rPr lang="fi-FI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TV:t</a:t>
              </a:r>
              <a:r>
                <a:rPr lang="fi-FI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ovat aulatiloissa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998037" y="7470357"/>
            <a:ext cx="10042944" cy="1725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>
                <a:solidFill>
                  <a:srgbClr val="4040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LÄHTÖPÄIVÄNÄ OPPILAIDEN ON SIISTITTÄVÄ HUONEET ENNEN OPETTAJAN JA KIINTEISTÖHUOLLON TARKISTUSTA.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37" y="236237"/>
            <a:ext cx="15418687" cy="9685105"/>
          </a:xfrm>
          <a:custGeom>
            <a:avLst/>
            <a:gdLst/>
            <a:ahLst/>
            <a:cxnLst/>
            <a:rect l="l" t="t" r="r" b="b"/>
            <a:pathLst>
              <a:path w="15418687" h="9685105">
                <a:moveTo>
                  <a:pt x="0" y="0"/>
                </a:moveTo>
                <a:lnTo>
                  <a:pt x="15418687" y="0"/>
                </a:lnTo>
                <a:lnTo>
                  <a:pt x="15418687" y="9685105"/>
                </a:lnTo>
                <a:lnTo>
                  <a:pt x="0" y="968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 rot="5400000">
            <a:off x="14311840" y="4982676"/>
            <a:ext cx="6009220" cy="979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14"/>
              </a:lnSpc>
            </a:pPr>
            <a:r>
              <a:rPr lang="en-US" sz="5724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Piispalan kartta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666098" y="884194"/>
            <a:ext cx="3261400" cy="2952628"/>
            <a:chOff x="0" y="0"/>
            <a:chExt cx="5580380" cy="5052060"/>
          </a:xfrm>
        </p:grpSpPr>
        <p:sp>
          <p:nvSpPr>
            <p:cNvPr id="3" name="Freeform 3"/>
            <p:cNvSpPr/>
            <p:nvPr/>
          </p:nvSpPr>
          <p:spPr>
            <a:xfrm flipH="1">
              <a:off x="-274282" y="-673100"/>
              <a:ext cx="6488430" cy="6027420"/>
            </a:xfrm>
            <a:custGeom>
              <a:avLst/>
              <a:gdLst/>
              <a:ahLst/>
              <a:cxnLst/>
              <a:rect l="l" t="t" r="r" b="b"/>
              <a:pathLst>
                <a:path w="6488430" h="6027420">
                  <a:moveTo>
                    <a:pt x="1144269" y="1055370"/>
                  </a:moveTo>
                  <a:cubicBezTo>
                    <a:pt x="1915160" y="651510"/>
                    <a:pt x="2631439" y="1112520"/>
                    <a:pt x="3204209" y="1112520"/>
                  </a:cubicBezTo>
                  <a:cubicBezTo>
                    <a:pt x="3648709" y="1112520"/>
                    <a:pt x="4486909" y="0"/>
                    <a:pt x="5487669" y="1314450"/>
                  </a:cubicBezTo>
                  <a:cubicBezTo>
                    <a:pt x="6488429" y="2628900"/>
                    <a:pt x="5241289" y="3865880"/>
                    <a:pt x="4119879" y="4946650"/>
                  </a:cubicBezTo>
                  <a:cubicBezTo>
                    <a:pt x="2998469" y="6027420"/>
                    <a:pt x="1474469" y="6009640"/>
                    <a:pt x="594360" y="4725670"/>
                  </a:cubicBezTo>
                  <a:cubicBezTo>
                    <a:pt x="0" y="3859530"/>
                    <a:pt x="259080" y="1520190"/>
                    <a:pt x="1144269" y="10553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75577" y="4096914"/>
            <a:ext cx="6512934" cy="2988866"/>
            <a:chOff x="-161290" y="232410"/>
            <a:chExt cx="12611100" cy="5787390"/>
          </a:xfrm>
        </p:grpSpPr>
        <p:sp>
          <p:nvSpPr>
            <p:cNvPr id="5" name="Freeform 5"/>
            <p:cNvSpPr/>
            <p:nvPr/>
          </p:nvSpPr>
          <p:spPr>
            <a:xfrm>
              <a:off x="-161290" y="232410"/>
              <a:ext cx="12611101" cy="5787390"/>
            </a:xfrm>
            <a:custGeom>
              <a:avLst/>
              <a:gdLst/>
              <a:ahLst/>
              <a:cxnLst/>
              <a:rect l="l" t="t" r="r" b="b"/>
              <a:pathLst>
                <a:path w="12611101" h="5787390">
                  <a:moveTo>
                    <a:pt x="12551410" y="2688590"/>
                  </a:moveTo>
                  <a:cubicBezTo>
                    <a:pt x="12498070" y="2100580"/>
                    <a:pt x="12113260" y="1581150"/>
                    <a:pt x="11629390" y="1242060"/>
                  </a:cubicBezTo>
                  <a:cubicBezTo>
                    <a:pt x="11145520" y="902970"/>
                    <a:pt x="10571480" y="721360"/>
                    <a:pt x="9999980" y="575310"/>
                  </a:cubicBezTo>
                  <a:cubicBezTo>
                    <a:pt x="8357870" y="157480"/>
                    <a:pt x="6649720" y="0"/>
                    <a:pt x="4958080" y="110490"/>
                  </a:cubicBezTo>
                  <a:cubicBezTo>
                    <a:pt x="3895090" y="123190"/>
                    <a:pt x="3690620" y="267970"/>
                    <a:pt x="2651760" y="491490"/>
                  </a:cubicBezTo>
                  <a:cubicBezTo>
                    <a:pt x="2020570" y="626110"/>
                    <a:pt x="1366520" y="817880"/>
                    <a:pt x="916940" y="1280160"/>
                  </a:cubicBezTo>
                  <a:cubicBezTo>
                    <a:pt x="0" y="2223770"/>
                    <a:pt x="400050" y="3919220"/>
                    <a:pt x="1418590" y="4751070"/>
                  </a:cubicBezTo>
                  <a:cubicBezTo>
                    <a:pt x="2437130" y="5582920"/>
                    <a:pt x="3836670" y="5750560"/>
                    <a:pt x="5152390" y="5767070"/>
                  </a:cubicBezTo>
                  <a:cubicBezTo>
                    <a:pt x="6744970" y="5787390"/>
                    <a:pt x="8346440" y="5632450"/>
                    <a:pt x="9888220" y="5229860"/>
                  </a:cubicBezTo>
                  <a:cubicBezTo>
                    <a:pt x="10535920" y="5060950"/>
                    <a:pt x="11187430" y="4839970"/>
                    <a:pt x="11710670" y="4423410"/>
                  </a:cubicBezTo>
                  <a:cubicBezTo>
                    <a:pt x="12232640" y="4005580"/>
                    <a:pt x="12611101" y="3355340"/>
                    <a:pt x="12551410" y="268859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70377" y="7900670"/>
            <a:ext cx="5942385" cy="2151904"/>
            <a:chOff x="0" y="0"/>
            <a:chExt cx="7923180" cy="2869206"/>
          </a:xfrm>
        </p:grpSpPr>
        <p:sp>
          <p:nvSpPr>
            <p:cNvPr id="7" name="TextBox 7"/>
            <p:cNvSpPr txBox="1"/>
            <p:nvPr/>
          </p:nvSpPr>
          <p:spPr>
            <a:xfrm>
              <a:off x="0" y="-19050"/>
              <a:ext cx="7923180" cy="498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VESI- JA LIIKUNTAKESKUS PIISPA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77318"/>
              <a:ext cx="7923180" cy="2191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6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Uimahallissa hyväksytään vain uimahallikäyttöön tarkoitettuja uima-asuja, peli-/kesäshortsit ovat hygieniasyistä kielletty.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191329" y="4121225"/>
            <a:ext cx="6353229" cy="5060679"/>
            <a:chOff x="0" y="-38100"/>
            <a:chExt cx="8470972" cy="674757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38100"/>
              <a:ext cx="8470972" cy="1795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42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KORKEANRISKIN AKTIVITEETIT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45347"/>
              <a:ext cx="8470972" cy="4764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Kiipeilytorni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yms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ovat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toimintoja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jotka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vaativat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erityisen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huolellista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ennakkovarautumista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Oikeat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varusteet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osaava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ohjaus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ja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ryhmän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käyttäytyminen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annettujen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ohjeiden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mukaisesti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ovat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paras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tae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turvallisuudesta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Piispala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ei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vastaa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mahdollisista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vaatteiden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likaantumisesta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tai </a:t>
              </a:r>
              <a:r>
                <a:rPr lang="en-US" sz="25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rikkoontumisesta</a:t>
              </a:r>
              <a:r>
                <a:rPr lang="en-US" sz="25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349815" y="4149800"/>
            <a:ext cx="1277392" cy="2935980"/>
          </a:xfrm>
          <a:custGeom>
            <a:avLst/>
            <a:gdLst/>
            <a:ahLst/>
            <a:cxnLst/>
            <a:rect l="l" t="t" r="r" b="b"/>
            <a:pathLst>
              <a:path w="1277392" h="2935980">
                <a:moveTo>
                  <a:pt x="0" y="0"/>
                </a:moveTo>
                <a:lnTo>
                  <a:pt x="1277392" y="0"/>
                </a:lnTo>
                <a:lnTo>
                  <a:pt x="1277392" y="2935980"/>
                </a:lnTo>
                <a:lnTo>
                  <a:pt x="0" y="2935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2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3" name="TextBox 13"/>
          <p:cNvSpPr txBox="1"/>
          <p:nvPr/>
        </p:nvSpPr>
        <p:spPr>
          <a:xfrm>
            <a:off x="863213" y="576262"/>
            <a:ext cx="7425739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99"/>
              </a:lnSpc>
              <a:spcBef>
                <a:spcPct val="0"/>
              </a:spcBef>
            </a:pPr>
            <a:r>
              <a:rPr lang="en-US" sz="5999">
                <a:solidFill>
                  <a:srgbClr val="404040"/>
                </a:solidFill>
                <a:latin typeface="Rubik One"/>
                <a:ea typeface="Rubik One"/>
                <a:cs typeface="Rubik One"/>
                <a:sym typeface="Rubik One"/>
              </a:rPr>
              <a:t>OHJAUS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25466" y="1636379"/>
            <a:ext cx="7718534" cy="2911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3"/>
              </a:lnSpc>
              <a:spcBef>
                <a:spcPct val="0"/>
              </a:spcBef>
            </a:pP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Opettajat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ovat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tunneilla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läsnä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neljään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 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ryhmään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jaettaessa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huoltajat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toimivat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tarvittaessa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myös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valvojana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Opettajilla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aina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vastuu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oppilaista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heidän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turvallisuudestaan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Myös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iltaisin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öisin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luokan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valvontavastuu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90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opettajilla</a:t>
            </a:r>
            <a:r>
              <a:rPr lang="en-US" sz="29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 </a:t>
            </a:r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4F0A6CEE-2EA0-0684-7B62-2131E2B69291}"/>
              </a:ext>
            </a:extLst>
          </p:cNvPr>
          <p:cNvSpPr/>
          <p:nvPr/>
        </p:nvSpPr>
        <p:spPr>
          <a:xfrm rot="240148">
            <a:off x="16307274" y="925401"/>
            <a:ext cx="1236985" cy="2836402"/>
          </a:xfrm>
          <a:custGeom>
            <a:avLst/>
            <a:gdLst/>
            <a:ahLst/>
            <a:cxnLst/>
            <a:rect l="l" t="t" r="r" b="b"/>
            <a:pathLst>
              <a:path w="1236985" h="2836402">
                <a:moveTo>
                  <a:pt x="0" y="0"/>
                </a:moveTo>
                <a:lnTo>
                  <a:pt x="1236985" y="0"/>
                </a:lnTo>
                <a:lnTo>
                  <a:pt x="1236985" y="2836401"/>
                </a:lnTo>
                <a:lnTo>
                  <a:pt x="0" y="2836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AE5B57CC-2FA1-A556-6EC4-01BF2D9F7551}"/>
              </a:ext>
            </a:extLst>
          </p:cNvPr>
          <p:cNvSpPr/>
          <p:nvPr/>
        </p:nvSpPr>
        <p:spPr>
          <a:xfrm>
            <a:off x="13359720" y="3870"/>
            <a:ext cx="1129096" cy="2869610"/>
          </a:xfrm>
          <a:custGeom>
            <a:avLst/>
            <a:gdLst/>
            <a:ahLst/>
            <a:cxnLst/>
            <a:rect l="l" t="t" r="r" b="b"/>
            <a:pathLst>
              <a:path w="1129096" h="2869610">
                <a:moveTo>
                  <a:pt x="0" y="0"/>
                </a:moveTo>
                <a:lnTo>
                  <a:pt x="1129096" y="0"/>
                </a:lnTo>
                <a:lnTo>
                  <a:pt x="1129096" y="2869609"/>
                </a:lnTo>
                <a:lnTo>
                  <a:pt x="0" y="2869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69046" b="-29673"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43070">
            <a:off x="14114946" y="-472853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0" y="0"/>
                </a:moveTo>
                <a:lnTo>
                  <a:pt x="1309687" y="0"/>
                </a:lnTo>
                <a:lnTo>
                  <a:pt x="1309687" y="3003106"/>
                </a:lnTo>
                <a:lnTo>
                  <a:pt x="0" y="3003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2302873" y="1399759"/>
            <a:ext cx="7737882" cy="3429912"/>
          </a:xfrm>
          <a:custGeom>
            <a:avLst/>
            <a:gdLst/>
            <a:ahLst/>
            <a:cxnLst/>
            <a:rect l="l" t="t" r="r" b="b"/>
            <a:pathLst>
              <a:path w="7737882" h="3429912">
                <a:moveTo>
                  <a:pt x="0" y="0"/>
                </a:moveTo>
                <a:lnTo>
                  <a:pt x="7737882" y="0"/>
                </a:lnTo>
                <a:lnTo>
                  <a:pt x="7737882" y="3429912"/>
                </a:lnTo>
                <a:lnTo>
                  <a:pt x="0" y="3429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143070">
            <a:off x="759911" y="6201044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0" y="0"/>
                </a:moveTo>
                <a:lnTo>
                  <a:pt x="1309686" y="0"/>
                </a:lnTo>
                <a:lnTo>
                  <a:pt x="1309686" y="3003106"/>
                </a:lnTo>
                <a:lnTo>
                  <a:pt x="0" y="3003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43070">
            <a:off x="17503445" y="6579017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0" y="0"/>
                </a:moveTo>
                <a:lnTo>
                  <a:pt x="1309687" y="0"/>
                </a:lnTo>
                <a:lnTo>
                  <a:pt x="1309687" y="3003107"/>
                </a:lnTo>
                <a:lnTo>
                  <a:pt x="0" y="30031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>
            <a:off x="-74103" y="6175099"/>
            <a:ext cx="1096634" cy="3721129"/>
          </a:xfrm>
          <a:custGeom>
            <a:avLst/>
            <a:gdLst/>
            <a:ahLst/>
            <a:cxnLst/>
            <a:rect l="l" t="t" r="r" b="b"/>
            <a:pathLst>
              <a:path w="1096634" h="3721129">
                <a:moveTo>
                  <a:pt x="0" y="0"/>
                </a:moveTo>
                <a:lnTo>
                  <a:pt x="1096634" y="0"/>
                </a:lnTo>
                <a:lnTo>
                  <a:pt x="1096634" y="3721129"/>
                </a:lnTo>
                <a:lnTo>
                  <a:pt x="0" y="3721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17701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Freeform 7"/>
          <p:cNvSpPr/>
          <p:nvPr/>
        </p:nvSpPr>
        <p:spPr>
          <a:xfrm>
            <a:off x="16344905" y="6314461"/>
            <a:ext cx="1096634" cy="3721129"/>
          </a:xfrm>
          <a:custGeom>
            <a:avLst/>
            <a:gdLst/>
            <a:ahLst/>
            <a:cxnLst/>
            <a:rect l="l" t="t" r="r" b="b"/>
            <a:pathLst>
              <a:path w="1096634" h="3721129">
                <a:moveTo>
                  <a:pt x="0" y="0"/>
                </a:moveTo>
                <a:lnTo>
                  <a:pt x="1096634" y="0"/>
                </a:lnTo>
                <a:lnTo>
                  <a:pt x="1096634" y="3721129"/>
                </a:lnTo>
                <a:lnTo>
                  <a:pt x="0" y="3721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7701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Freeform 8"/>
          <p:cNvSpPr/>
          <p:nvPr/>
        </p:nvSpPr>
        <p:spPr>
          <a:xfrm>
            <a:off x="-1016543" y="8080570"/>
            <a:ext cx="8032116" cy="2355459"/>
          </a:xfrm>
          <a:custGeom>
            <a:avLst/>
            <a:gdLst/>
            <a:ahLst/>
            <a:cxnLst/>
            <a:rect l="l" t="t" r="r" b="b"/>
            <a:pathLst>
              <a:path w="8032116" h="2355459">
                <a:moveTo>
                  <a:pt x="0" y="0"/>
                </a:moveTo>
                <a:lnTo>
                  <a:pt x="8032115" y="0"/>
                </a:lnTo>
                <a:lnTo>
                  <a:pt x="8032115" y="2355460"/>
                </a:lnTo>
                <a:lnTo>
                  <a:pt x="0" y="23554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Freeform 9"/>
          <p:cNvSpPr/>
          <p:nvPr/>
        </p:nvSpPr>
        <p:spPr>
          <a:xfrm>
            <a:off x="2520547" y="6314461"/>
            <a:ext cx="1207906" cy="2776272"/>
          </a:xfrm>
          <a:custGeom>
            <a:avLst/>
            <a:gdLst/>
            <a:ahLst/>
            <a:cxnLst/>
            <a:rect l="l" t="t" r="r" b="b"/>
            <a:pathLst>
              <a:path w="1207906" h="2776272">
                <a:moveTo>
                  <a:pt x="0" y="0"/>
                </a:moveTo>
                <a:lnTo>
                  <a:pt x="1207906" y="0"/>
                </a:lnTo>
                <a:lnTo>
                  <a:pt x="1207906" y="2776272"/>
                </a:lnTo>
                <a:lnTo>
                  <a:pt x="0" y="27762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2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0" name="Freeform 10"/>
          <p:cNvSpPr/>
          <p:nvPr/>
        </p:nvSpPr>
        <p:spPr>
          <a:xfrm>
            <a:off x="11002841" y="8418366"/>
            <a:ext cx="7397211" cy="1936875"/>
          </a:xfrm>
          <a:custGeom>
            <a:avLst/>
            <a:gdLst/>
            <a:ahLst/>
            <a:cxnLst/>
            <a:rect l="l" t="t" r="r" b="b"/>
            <a:pathLst>
              <a:path w="7397211" h="1936875">
                <a:moveTo>
                  <a:pt x="0" y="0"/>
                </a:moveTo>
                <a:lnTo>
                  <a:pt x="7397211" y="0"/>
                </a:lnTo>
                <a:lnTo>
                  <a:pt x="7397211" y="1936875"/>
                </a:lnTo>
                <a:lnTo>
                  <a:pt x="0" y="1936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r="-25405" b="-13676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>
          <a:xfrm>
            <a:off x="15486538" y="-271308"/>
            <a:ext cx="2801462" cy="3172785"/>
          </a:xfrm>
          <a:custGeom>
            <a:avLst/>
            <a:gdLst/>
            <a:ahLst/>
            <a:cxnLst/>
            <a:rect l="l" t="t" r="r" b="b"/>
            <a:pathLst>
              <a:path w="2801462" h="3172785">
                <a:moveTo>
                  <a:pt x="0" y="0"/>
                </a:moveTo>
                <a:lnTo>
                  <a:pt x="2801462" y="0"/>
                </a:lnTo>
                <a:lnTo>
                  <a:pt x="2801462" y="3172785"/>
                </a:lnTo>
                <a:lnTo>
                  <a:pt x="0" y="3172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5083" b="-247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2" name="Freeform 12"/>
          <p:cNvSpPr/>
          <p:nvPr/>
        </p:nvSpPr>
        <p:spPr>
          <a:xfrm rot="143070">
            <a:off x="17321206" y="1054645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0" y="0"/>
                </a:moveTo>
                <a:lnTo>
                  <a:pt x="1309686" y="0"/>
                </a:lnTo>
                <a:lnTo>
                  <a:pt x="1309686" y="3003106"/>
                </a:lnTo>
                <a:lnTo>
                  <a:pt x="0" y="3003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3" name="Freeform 13"/>
          <p:cNvSpPr/>
          <p:nvPr/>
        </p:nvSpPr>
        <p:spPr>
          <a:xfrm rot="-411077" flipH="1">
            <a:off x="9820670" y="2098244"/>
            <a:ext cx="1096634" cy="3721129"/>
          </a:xfrm>
          <a:custGeom>
            <a:avLst/>
            <a:gdLst/>
            <a:ahLst/>
            <a:cxnLst/>
            <a:rect l="l" t="t" r="r" b="b"/>
            <a:pathLst>
              <a:path w="1096634" h="3721129">
                <a:moveTo>
                  <a:pt x="1096634" y="0"/>
                </a:moveTo>
                <a:lnTo>
                  <a:pt x="0" y="0"/>
                </a:lnTo>
                <a:lnTo>
                  <a:pt x="0" y="3721129"/>
                </a:lnTo>
                <a:lnTo>
                  <a:pt x="1096634" y="3721129"/>
                </a:lnTo>
                <a:lnTo>
                  <a:pt x="109663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17701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4" name="Freeform 14"/>
          <p:cNvSpPr/>
          <p:nvPr/>
        </p:nvSpPr>
        <p:spPr>
          <a:xfrm>
            <a:off x="7163073" y="4490459"/>
            <a:ext cx="6000111" cy="2659624"/>
          </a:xfrm>
          <a:custGeom>
            <a:avLst/>
            <a:gdLst/>
            <a:ahLst/>
            <a:cxnLst/>
            <a:rect l="l" t="t" r="r" b="b"/>
            <a:pathLst>
              <a:path w="6000111" h="2659624">
                <a:moveTo>
                  <a:pt x="0" y="0"/>
                </a:moveTo>
                <a:lnTo>
                  <a:pt x="6000110" y="0"/>
                </a:lnTo>
                <a:lnTo>
                  <a:pt x="6000110" y="2659623"/>
                </a:lnTo>
                <a:lnTo>
                  <a:pt x="0" y="2659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5" name="TextBox 15"/>
          <p:cNvSpPr txBox="1"/>
          <p:nvPr/>
        </p:nvSpPr>
        <p:spPr>
          <a:xfrm>
            <a:off x="8454439" y="1141244"/>
            <a:ext cx="8115300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99"/>
              </a:lnSpc>
              <a:spcBef>
                <a:spcPct val="0"/>
              </a:spcBef>
            </a:pPr>
            <a:r>
              <a:rPr lang="en-US" sz="5999">
                <a:solidFill>
                  <a:srgbClr val="404040"/>
                </a:solidFill>
                <a:latin typeface="Rubik One"/>
                <a:ea typeface="Rubik One"/>
                <a:cs typeface="Rubik One"/>
                <a:sym typeface="Rubik One"/>
              </a:rPr>
              <a:t>RUOKAILUT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4214" y="833282"/>
            <a:ext cx="7425739" cy="4143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  <a:spcBef>
                <a:spcPct val="0"/>
              </a:spcBef>
            </a:pP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Leirin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hintaan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kuuluu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päivittäin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kolme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ruokailua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aamiainen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lounas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päivällinen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Lisäksi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olemme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hankkineet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pitsailtapalan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keskiviikolle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sämpylä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- &amp;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makkarailtapalan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torstaille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 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sekä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lähtöpäivälle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lounaan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 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Erityisruokavaliot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on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ilmoite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taan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Piispalaan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ovat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noudettavissa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suoraan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keittiöstä nimellä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tai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merkittyinä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tarjoilulinjastolta.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</p:txBody>
      </p:sp>
      <p:sp>
        <p:nvSpPr>
          <p:cNvPr id="17" name="Freeform 17"/>
          <p:cNvSpPr/>
          <p:nvPr/>
        </p:nvSpPr>
        <p:spPr>
          <a:xfrm rot="143070">
            <a:off x="8510194" y="3446979"/>
            <a:ext cx="1179571" cy="2704752"/>
          </a:xfrm>
          <a:custGeom>
            <a:avLst/>
            <a:gdLst/>
            <a:ahLst/>
            <a:cxnLst/>
            <a:rect l="l" t="t" r="r" b="b"/>
            <a:pathLst>
              <a:path w="1179571" h="2704752">
                <a:moveTo>
                  <a:pt x="0" y="0"/>
                </a:moveTo>
                <a:lnTo>
                  <a:pt x="1179572" y="0"/>
                </a:lnTo>
                <a:lnTo>
                  <a:pt x="1179572" y="2704752"/>
                </a:lnTo>
                <a:lnTo>
                  <a:pt x="0" y="27047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8" name="Freeform 18"/>
          <p:cNvSpPr/>
          <p:nvPr/>
        </p:nvSpPr>
        <p:spPr>
          <a:xfrm>
            <a:off x="8653555" y="5871497"/>
            <a:ext cx="1898156" cy="1999973"/>
          </a:xfrm>
          <a:custGeom>
            <a:avLst/>
            <a:gdLst/>
            <a:ahLst/>
            <a:cxnLst/>
            <a:rect l="l" t="t" r="r" b="b"/>
            <a:pathLst>
              <a:path w="1898156" h="1999973">
                <a:moveTo>
                  <a:pt x="0" y="0"/>
                </a:moveTo>
                <a:lnTo>
                  <a:pt x="1898156" y="0"/>
                </a:lnTo>
                <a:lnTo>
                  <a:pt x="1898156" y="1999973"/>
                </a:lnTo>
                <a:lnTo>
                  <a:pt x="0" y="1999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9" name="Freeform 19"/>
          <p:cNvSpPr/>
          <p:nvPr/>
        </p:nvSpPr>
        <p:spPr>
          <a:xfrm>
            <a:off x="4094765" y="7212747"/>
            <a:ext cx="3068308" cy="2822843"/>
          </a:xfrm>
          <a:custGeom>
            <a:avLst/>
            <a:gdLst/>
            <a:ahLst/>
            <a:cxnLst/>
            <a:rect l="l" t="t" r="r" b="b"/>
            <a:pathLst>
              <a:path w="3068308" h="2822843">
                <a:moveTo>
                  <a:pt x="0" y="0"/>
                </a:moveTo>
                <a:lnTo>
                  <a:pt x="3068308" y="0"/>
                </a:lnTo>
                <a:lnTo>
                  <a:pt x="3068308" y="2822843"/>
                </a:lnTo>
                <a:lnTo>
                  <a:pt x="0" y="2822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6840952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99"/>
              </a:lnSpc>
              <a:spcBef>
                <a:spcPct val="0"/>
              </a:spcBef>
            </a:pPr>
            <a:r>
              <a:rPr lang="en-US" sz="5999">
                <a:solidFill>
                  <a:srgbClr val="404040"/>
                </a:solidFill>
                <a:latin typeface="Rubik One"/>
                <a:ea typeface="Rubik One"/>
                <a:cs typeface="Rubik One"/>
                <a:sym typeface="Rubik One"/>
              </a:rPr>
              <a:t>VAPAA-AIKA LEIRIKOULUSSA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3463130"/>
            <a:ext cx="5942385" cy="841375"/>
            <a:chOff x="0" y="0"/>
            <a:chExt cx="7923180" cy="1121833"/>
          </a:xfrm>
        </p:grpSpPr>
        <p:sp>
          <p:nvSpPr>
            <p:cNvPr id="4" name="TextBox 4"/>
            <p:cNvSpPr txBox="1"/>
            <p:nvPr/>
          </p:nvSpPr>
          <p:spPr>
            <a:xfrm>
              <a:off x="0" y="-38100"/>
              <a:ext cx="7923180" cy="682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6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06213"/>
              <a:ext cx="7923180" cy="51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960806" y="477083"/>
            <a:ext cx="1879035" cy="1332406"/>
          </a:xfrm>
          <a:custGeom>
            <a:avLst/>
            <a:gdLst/>
            <a:ahLst/>
            <a:cxnLst/>
            <a:rect l="l" t="t" r="r" b="b"/>
            <a:pathLst>
              <a:path w="1879035" h="1332406">
                <a:moveTo>
                  <a:pt x="0" y="0"/>
                </a:moveTo>
                <a:lnTo>
                  <a:pt x="1879035" y="0"/>
                </a:lnTo>
                <a:lnTo>
                  <a:pt x="1879035" y="1332407"/>
                </a:lnTo>
                <a:lnTo>
                  <a:pt x="0" y="1332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Freeform 7"/>
          <p:cNvSpPr/>
          <p:nvPr/>
        </p:nvSpPr>
        <p:spPr>
          <a:xfrm>
            <a:off x="15958633" y="1259652"/>
            <a:ext cx="1879035" cy="1332406"/>
          </a:xfrm>
          <a:custGeom>
            <a:avLst/>
            <a:gdLst/>
            <a:ahLst/>
            <a:cxnLst/>
            <a:rect l="l" t="t" r="r" b="b"/>
            <a:pathLst>
              <a:path w="1879035" h="1332406">
                <a:moveTo>
                  <a:pt x="0" y="0"/>
                </a:moveTo>
                <a:lnTo>
                  <a:pt x="1879035" y="0"/>
                </a:lnTo>
                <a:lnTo>
                  <a:pt x="1879035" y="1332407"/>
                </a:lnTo>
                <a:lnTo>
                  <a:pt x="0" y="1332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Freeform 8"/>
          <p:cNvSpPr/>
          <p:nvPr/>
        </p:nvSpPr>
        <p:spPr>
          <a:xfrm rot="143070">
            <a:off x="13261689" y="196534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0" y="0"/>
                </a:moveTo>
                <a:lnTo>
                  <a:pt x="1309686" y="0"/>
                </a:lnTo>
                <a:lnTo>
                  <a:pt x="1309686" y="3003106"/>
                </a:lnTo>
                <a:lnTo>
                  <a:pt x="0" y="3003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Freeform 9"/>
          <p:cNvSpPr/>
          <p:nvPr/>
        </p:nvSpPr>
        <p:spPr>
          <a:xfrm rot="143070">
            <a:off x="6545278" y="6461700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0" y="0"/>
                </a:moveTo>
                <a:lnTo>
                  <a:pt x="1309687" y="0"/>
                </a:lnTo>
                <a:lnTo>
                  <a:pt x="1309687" y="3003106"/>
                </a:lnTo>
                <a:lnTo>
                  <a:pt x="0" y="30031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0" name="Freeform 10"/>
          <p:cNvSpPr/>
          <p:nvPr/>
        </p:nvSpPr>
        <p:spPr>
          <a:xfrm rot="-796370" flipH="1">
            <a:off x="12165683" y="587318"/>
            <a:ext cx="1309687" cy="3003106"/>
          </a:xfrm>
          <a:custGeom>
            <a:avLst/>
            <a:gdLst/>
            <a:ahLst/>
            <a:cxnLst/>
            <a:rect l="l" t="t" r="r" b="b"/>
            <a:pathLst>
              <a:path w="1309687" h="3003106">
                <a:moveTo>
                  <a:pt x="1309686" y="0"/>
                </a:moveTo>
                <a:lnTo>
                  <a:pt x="0" y="0"/>
                </a:lnTo>
                <a:lnTo>
                  <a:pt x="0" y="3003106"/>
                </a:lnTo>
                <a:lnTo>
                  <a:pt x="1309686" y="3003106"/>
                </a:lnTo>
                <a:lnTo>
                  <a:pt x="130968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>
          <a:xfrm>
            <a:off x="9778302" y="2884270"/>
            <a:ext cx="7737882" cy="3429912"/>
          </a:xfrm>
          <a:custGeom>
            <a:avLst/>
            <a:gdLst/>
            <a:ahLst/>
            <a:cxnLst/>
            <a:rect l="l" t="t" r="r" b="b"/>
            <a:pathLst>
              <a:path w="7737882" h="3429912">
                <a:moveTo>
                  <a:pt x="0" y="0"/>
                </a:moveTo>
                <a:lnTo>
                  <a:pt x="7737882" y="0"/>
                </a:lnTo>
                <a:lnTo>
                  <a:pt x="7737882" y="3429912"/>
                </a:lnTo>
                <a:lnTo>
                  <a:pt x="0" y="3429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2" name="Freeform 12"/>
          <p:cNvSpPr/>
          <p:nvPr/>
        </p:nvSpPr>
        <p:spPr>
          <a:xfrm>
            <a:off x="11506437" y="5744854"/>
            <a:ext cx="1308962" cy="4441607"/>
          </a:xfrm>
          <a:custGeom>
            <a:avLst/>
            <a:gdLst/>
            <a:ahLst/>
            <a:cxnLst/>
            <a:rect l="l" t="t" r="r" b="b"/>
            <a:pathLst>
              <a:path w="1308962" h="4441607">
                <a:moveTo>
                  <a:pt x="0" y="0"/>
                </a:moveTo>
                <a:lnTo>
                  <a:pt x="1308962" y="0"/>
                </a:lnTo>
                <a:lnTo>
                  <a:pt x="1308962" y="4441607"/>
                </a:lnTo>
                <a:lnTo>
                  <a:pt x="0" y="4441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7701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3" name="Freeform 13"/>
          <p:cNvSpPr/>
          <p:nvPr/>
        </p:nvSpPr>
        <p:spPr>
          <a:xfrm>
            <a:off x="5709539" y="7969649"/>
            <a:ext cx="9276525" cy="2201773"/>
          </a:xfrm>
          <a:custGeom>
            <a:avLst/>
            <a:gdLst/>
            <a:ahLst/>
            <a:cxnLst/>
            <a:rect l="l" t="t" r="r" b="b"/>
            <a:pathLst>
              <a:path w="9276525" h="2201773">
                <a:moveTo>
                  <a:pt x="0" y="0"/>
                </a:moveTo>
                <a:lnTo>
                  <a:pt x="9276525" y="0"/>
                </a:lnTo>
                <a:lnTo>
                  <a:pt x="9276525" y="2201772"/>
                </a:lnTo>
                <a:lnTo>
                  <a:pt x="0" y="2201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4" name="Freeform 14"/>
          <p:cNvSpPr/>
          <p:nvPr/>
        </p:nvSpPr>
        <p:spPr>
          <a:xfrm>
            <a:off x="12820526" y="4444417"/>
            <a:ext cx="2045084" cy="2154782"/>
          </a:xfrm>
          <a:custGeom>
            <a:avLst/>
            <a:gdLst/>
            <a:ahLst/>
            <a:cxnLst/>
            <a:rect l="l" t="t" r="r" b="b"/>
            <a:pathLst>
              <a:path w="2045084" h="2154782">
                <a:moveTo>
                  <a:pt x="0" y="0"/>
                </a:moveTo>
                <a:lnTo>
                  <a:pt x="2045084" y="0"/>
                </a:lnTo>
                <a:lnTo>
                  <a:pt x="2045084" y="2154782"/>
                </a:lnTo>
                <a:lnTo>
                  <a:pt x="0" y="21547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5" name="Freeform 15"/>
          <p:cNvSpPr/>
          <p:nvPr/>
        </p:nvSpPr>
        <p:spPr>
          <a:xfrm>
            <a:off x="14325134" y="1925855"/>
            <a:ext cx="3266998" cy="3005638"/>
          </a:xfrm>
          <a:custGeom>
            <a:avLst/>
            <a:gdLst/>
            <a:ahLst/>
            <a:cxnLst/>
            <a:rect l="l" t="t" r="r" b="b"/>
            <a:pathLst>
              <a:path w="3266998" h="3005638">
                <a:moveTo>
                  <a:pt x="0" y="0"/>
                </a:moveTo>
                <a:lnTo>
                  <a:pt x="3266998" y="0"/>
                </a:lnTo>
                <a:lnTo>
                  <a:pt x="3266998" y="3005638"/>
                </a:lnTo>
                <a:lnTo>
                  <a:pt x="0" y="3005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6" name="Freeform 16"/>
          <p:cNvSpPr/>
          <p:nvPr/>
        </p:nvSpPr>
        <p:spPr>
          <a:xfrm>
            <a:off x="8349455" y="2838450"/>
            <a:ext cx="2470346" cy="2784202"/>
          </a:xfrm>
          <a:custGeom>
            <a:avLst/>
            <a:gdLst/>
            <a:ahLst/>
            <a:cxnLst/>
            <a:rect l="l" t="t" r="r" b="b"/>
            <a:pathLst>
              <a:path w="2470346" h="2784202">
                <a:moveTo>
                  <a:pt x="0" y="0"/>
                </a:moveTo>
                <a:lnTo>
                  <a:pt x="2470346" y="0"/>
                </a:lnTo>
                <a:lnTo>
                  <a:pt x="2470346" y="2784202"/>
                </a:lnTo>
                <a:lnTo>
                  <a:pt x="0" y="2784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18" name="Group 18"/>
          <p:cNvGrpSpPr/>
          <p:nvPr/>
        </p:nvGrpSpPr>
        <p:grpSpPr>
          <a:xfrm>
            <a:off x="1261886" y="6104675"/>
            <a:ext cx="5942385" cy="2535555"/>
            <a:chOff x="0" y="0"/>
            <a:chExt cx="7923180" cy="3380740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38100"/>
              <a:ext cx="7923180" cy="682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60"/>
                </a:lnSpc>
              </a:pPr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629920"/>
              <a:ext cx="7923180" cy="27508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</a:pP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Paljon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tiloja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ja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välineitä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maksuttakin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käytössä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leirikoululaisille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</a:t>
              </a:r>
            </a:p>
            <a:p>
              <a:pPr algn="l">
                <a:lnSpc>
                  <a:spcPts val="3360"/>
                </a:lnSpc>
              </a:pPr>
              <a:endParaRPr lang="en-US" sz="24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algn="l">
                <a:lnSpc>
                  <a:spcPts val="3360"/>
                </a:lnSpc>
              </a:pP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Piispalan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kahvio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0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PiiSpassa</a:t>
              </a: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</a:p>
            <a:p>
              <a:pPr marL="0" lvl="0" indent="0"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91780" y="3197010"/>
            <a:ext cx="5657425" cy="2279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- Liikunta- ja tekonurmikenttävaraus (ylipainehalli, ½kenttää) leirikoulun  hintaan sisältyen 1h/luokka.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9235" y="1947175"/>
            <a:ext cx="4994982" cy="1316396"/>
            <a:chOff x="0" y="0"/>
            <a:chExt cx="5544404" cy="1461193"/>
          </a:xfrm>
        </p:grpSpPr>
        <p:sp>
          <p:nvSpPr>
            <p:cNvPr id="3" name="Freeform 3"/>
            <p:cNvSpPr/>
            <p:nvPr/>
          </p:nvSpPr>
          <p:spPr>
            <a:xfrm>
              <a:off x="33020" y="27940"/>
              <a:ext cx="5515194" cy="1430713"/>
            </a:xfrm>
            <a:custGeom>
              <a:avLst/>
              <a:gdLst/>
              <a:ahLst/>
              <a:cxnLst/>
              <a:rect l="l" t="t" r="r" b="b"/>
              <a:pathLst>
                <a:path w="5515194" h="1430713">
                  <a:moveTo>
                    <a:pt x="30956" y="1382453"/>
                  </a:moveTo>
                  <a:cubicBezTo>
                    <a:pt x="30956" y="1400233"/>
                    <a:pt x="44044" y="1404043"/>
                    <a:pt x="100759" y="1407853"/>
                  </a:cubicBezTo>
                  <a:cubicBezTo>
                    <a:pt x="140024" y="1410393"/>
                    <a:pt x="179289" y="1412933"/>
                    <a:pt x="218553" y="1414203"/>
                  </a:cubicBezTo>
                  <a:cubicBezTo>
                    <a:pt x="436690" y="1415473"/>
                    <a:pt x="654826" y="1416743"/>
                    <a:pt x="872963" y="1416743"/>
                  </a:cubicBezTo>
                  <a:cubicBezTo>
                    <a:pt x="999482" y="1418013"/>
                    <a:pt x="1121639" y="1421823"/>
                    <a:pt x="1248158" y="1419283"/>
                  </a:cubicBezTo>
                  <a:cubicBezTo>
                    <a:pt x="1383403" y="1416743"/>
                    <a:pt x="1523010" y="1418013"/>
                    <a:pt x="1658255" y="1419283"/>
                  </a:cubicBezTo>
                  <a:cubicBezTo>
                    <a:pt x="1819676" y="1420553"/>
                    <a:pt x="2522076" y="1420553"/>
                    <a:pt x="2683497" y="1420553"/>
                  </a:cubicBezTo>
                  <a:cubicBezTo>
                    <a:pt x="2818742" y="1421823"/>
                    <a:pt x="2953987" y="1420553"/>
                    <a:pt x="3089232" y="1421823"/>
                  </a:cubicBezTo>
                  <a:cubicBezTo>
                    <a:pt x="3189574" y="1421823"/>
                    <a:pt x="3289917" y="1424363"/>
                    <a:pt x="3390260" y="1423093"/>
                  </a:cubicBezTo>
                  <a:cubicBezTo>
                    <a:pt x="3599671" y="1423093"/>
                    <a:pt x="3809083" y="1420553"/>
                    <a:pt x="4018494" y="1421823"/>
                  </a:cubicBezTo>
                  <a:cubicBezTo>
                    <a:pt x="4336973" y="1423093"/>
                    <a:pt x="4655453" y="1426903"/>
                    <a:pt x="4973932" y="1429443"/>
                  </a:cubicBezTo>
                  <a:cubicBezTo>
                    <a:pt x="5078638" y="1430713"/>
                    <a:pt x="5183343" y="1429443"/>
                    <a:pt x="5288049" y="1428173"/>
                  </a:cubicBezTo>
                  <a:cubicBezTo>
                    <a:pt x="5379667" y="1426903"/>
                    <a:pt x="5479635" y="1428173"/>
                    <a:pt x="5491065" y="1425633"/>
                  </a:cubicBezTo>
                  <a:cubicBezTo>
                    <a:pt x="5492335" y="1410393"/>
                    <a:pt x="5492335" y="1384993"/>
                    <a:pt x="5492335" y="1368483"/>
                  </a:cubicBezTo>
                  <a:cubicBezTo>
                    <a:pt x="5494874" y="1331712"/>
                    <a:pt x="5497415" y="614638"/>
                    <a:pt x="5499955" y="578519"/>
                  </a:cubicBezTo>
                  <a:cubicBezTo>
                    <a:pt x="5501224" y="564709"/>
                    <a:pt x="5501224" y="550898"/>
                    <a:pt x="5501224" y="538150"/>
                  </a:cubicBezTo>
                  <a:cubicBezTo>
                    <a:pt x="5502494" y="502031"/>
                    <a:pt x="5503765" y="465912"/>
                    <a:pt x="5505035" y="428730"/>
                  </a:cubicBezTo>
                  <a:cubicBezTo>
                    <a:pt x="5507574" y="338432"/>
                    <a:pt x="5503765" y="248134"/>
                    <a:pt x="5507574" y="157836"/>
                  </a:cubicBezTo>
                  <a:cubicBezTo>
                    <a:pt x="5511385" y="120654"/>
                    <a:pt x="5515194" y="69662"/>
                    <a:pt x="5503765" y="32481"/>
                  </a:cubicBezTo>
                  <a:cubicBezTo>
                    <a:pt x="5505035" y="19050"/>
                    <a:pt x="5498685" y="7620"/>
                    <a:pt x="5484715" y="0"/>
                  </a:cubicBezTo>
                  <a:lnTo>
                    <a:pt x="0" y="5080"/>
                  </a:lnTo>
                  <a:lnTo>
                    <a:pt x="30956" y="1382453"/>
                  </a:lnTo>
                  <a:close/>
                </a:path>
              </a:pathLst>
            </a:custGeom>
            <a:solidFill>
              <a:srgbClr val="F8BF66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240" y="16510"/>
              <a:ext cx="5477095" cy="1395152"/>
            </a:xfrm>
            <a:custGeom>
              <a:avLst/>
              <a:gdLst/>
              <a:ahLst/>
              <a:cxnLst/>
              <a:rect l="l" t="t" r="r" b="b"/>
              <a:pathLst>
                <a:path w="5477095" h="1395152">
                  <a:moveTo>
                    <a:pt x="5460585" y="1395152"/>
                  </a:moveTo>
                  <a:lnTo>
                    <a:pt x="15240" y="1387532"/>
                  </a:lnTo>
                  <a:lnTo>
                    <a:pt x="0" y="11430"/>
                  </a:lnTo>
                  <a:lnTo>
                    <a:pt x="5477095" y="0"/>
                  </a:lnTo>
                  <a:close/>
                </a:path>
              </a:pathLst>
            </a:custGeom>
            <a:solidFill>
              <a:srgbClr val="F8BF66"/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-2540"/>
              <a:ext cx="5511385" cy="1442142"/>
            </a:xfrm>
            <a:custGeom>
              <a:avLst/>
              <a:gdLst/>
              <a:ahLst/>
              <a:cxnLst/>
              <a:rect l="l" t="t" r="r" b="b"/>
              <a:pathLst>
                <a:path w="5511385" h="1442142">
                  <a:moveTo>
                    <a:pt x="0" y="15240"/>
                  </a:moveTo>
                  <a:cubicBezTo>
                    <a:pt x="13970" y="16510"/>
                    <a:pt x="26670" y="17780"/>
                    <a:pt x="39370" y="17780"/>
                  </a:cubicBezTo>
                  <a:cubicBezTo>
                    <a:pt x="107603" y="19050"/>
                    <a:pt x="478435" y="24130"/>
                    <a:pt x="591866" y="26670"/>
                  </a:cubicBezTo>
                  <a:cubicBezTo>
                    <a:pt x="700935" y="29210"/>
                    <a:pt x="810003" y="29210"/>
                    <a:pt x="919071" y="22860"/>
                  </a:cubicBezTo>
                  <a:cubicBezTo>
                    <a:pt x="1028140" y="16510"/>
                    <a:pt x="1137208" y="17780"/>
                    <a:pt x="1246276" y="19050"/>
                  </a:cubicBezTo>
                  <a:cubicBezTo>
                    <a:pt x="1337894" y="20320"/>
                    <a:pt x="2502744" y="19050"/>
                    <a:pt x="2611812" y="15240"/>
                  </a:cubicBezTo>
                  <a:cubicBezTo>
                    <a:pt x="2720880" y="11430"/>
                    <a:pt x="2834311" y="12700"/>
                    <a:pt x="2947742" y="11430"/>
                  </a:cubicBezTo>
                  <a:cubicBezTo>
                    <a:pt x="3100438" y="10160"/>
                    <a:pt x="3676319" y="7620"/>
                    <a:pt x="3815926" y="7620"/>
                  </a:cubicBezTo>
                  <a:cubicBezTo>
                    <a:pt x="4099504" y="8890"/>
                    <a:pt x="4378719" y="12700"/>
                    <a:pt x="4662296" y="12700"/>
                  </a:cubicBezTo>
                  <a:cubicBezTo>
                    <a:pt x="4849894" y="12700"/>
                    <a:pt x="5033129" y="11430"/>
                    <a:pt x="5220726" y="3810"/>
                  </a:cubicBezTo>
                  <a:cubicBezTo>
                    <a:pt x="5321069" y="0"/>
                    <a:pt x="5425775" y="2540"/>
                    <a:pt x="5480905" y="3810"/>
                  </a:cubicBezTo>
                  <a:cubicBezTo>
                    <a:pt x="5493605" y="3810"/>
                    <a:pt x="5497414" y="10160"/>
                    <a:pt x="5498685" y="24130"/>
                  </a:cubicBezTo>
                  <a:cubicBezTo>
                    <a:pt x="5498685" y="27940"/>
                    <a:pt x="5498685" y="33020"/>
                    <a:pt x="5499955" y="36830"/>
                  </a:cubicBezTo>
                  <a:cubicBezTo>
                    <a:pt x="5511385" y="77833"/>
                    <a:pt x="5507575" y="128825"/>
                    <a:pt x="5507575" y="166007"/>
                  </a:cubicBezTo>
                  <a:cubicBezTo>
                    <a:pt x="5507575" y="201064"/>
                    <a:pt x="5506305" y="297736"/>
                    <a:pt x="5506305" y="310484"/>
                  </a:cubicBezTo>
                  <a:cubicBezTo>
                    <a:pt x="5506305" y="352977"/>
                    <a:pt x="5506305" y="394408"/>
                    <a:pt x="5505035" y="436901"/>
                  </a:cubicBezTo>
                  <a:cubicBezTo>
                    <a:pt x="5503764" y="473021"/>
                    <a:pt x="5501225" y="573942"/>
                    <a:pt x="5499955" y="586690"/>
                  </a:cubicBezTo>
                  <a:cubicBezTo>
                    <a:pt x="5497414" y="622809"/>
                    <a:pt x="5491064" y="1402773"/>
                    <a:pt x="5489794" y="1419283"/>
                  </a:cubicBezTo>
                  <a:cubicBezTo>
                    <a:pt x="5493605" y="1442142"/>
                    <a:pt x="5299256" y="1430713"/>
                    <a:pt x="5207638" y="1431983"/>
                  </a:cubicBezTo>
                  <a:cubicBezTo>
                    <a:pt x="5102933" y="1433252"/>
                    <a:pt x="4256562" y="1426902"/>
                    <a:pt x="3938083" y="1425633"/>
                  </a:cubicBezTo>
                  <a:cubicBezTo>
                    <a:pt x="3728672" y="1424363"/>
                    <a:pt x="3519260" y="1426902"/>
                    <a:pt x="3309849" y="1426902"/>
                  </a:cubicBezTo>
                  <a:cubicBezTo>
                    <a:pt x="3209506" y="1426902"/>
                    <a:pt x="3109164" y="1425633"/>
                    <a:pt x="3008821" y="1425633"/>
                  </a:cubicBezTo>
                  <a:cubicBezTo>
                    <a:pt x="2873576" y="1425633"/>
                    <a:pt x="2738331" y="1425633"/>
                    <a:pt x="2603086" y="1424363"/>
                  </a:cubicBezTo>
                  <a:cubicBezTo>
                    <a:pt x="2441665" y="1423092"/>
                    <a:pt x="1739265" y="1423092"/>
                    <a:pt x="1577844" y="1423092"/>
                  </a:cubicBezTo>
                  <a:cubicBezTo>
                    <a:pt x="1442599" y="1421823"/>
                    <a:pt x="1302992" y="1420552"/>
                    <a:pt x="1167747" y="1423092"/>
                  </a:cubicBezTo>
                  <a:cubicBezTo>
                    <a:pt x="1041228" y="1425633"/>
                    <a:pt x="714023" y="1420552"/>
                    <a:pt x="674758" y="1420552"/>
                  </a:cubicBezTo>
                  <a:cubicBezTo>
                    <a:pt x="495886" y="1419283"/>
                    <a:pt x="59613" y="1415473"/>
                    <a:pt x="35560" y="1411663"/>
                  </a:cubicBezTo>
                  <a:cubicBezTo>
                    <a:pt x="19050" y="1407852"/>
                    <a:pt x="15240" y="1402773"/>
                    <a:pt x="15240" y="1387688"/>
                  </a:cubicBezTo>
                  <a:lnTo>
                    <a:pt x="15240" y="652554"/>
                  </a:lnTo>
                  <a:cubicBezTo>
                    <a:pt x="13970" y="603687"/>
                    <a:pt x="11430" y="442213"/>
                    <a:pt x="10160" y="410343"/>
                  </a:cubicBezTo>
                  <a:lnTo>
                    <a:pt x="6350" y="311546"/>
                  </a:lnTo>
                  <a:cubicBezTo>
                    <a:pt x="5080" y="275427"/>
                    <a:pt x="7620" y="87394"/>
                    <a:pt x="0" y="31750"/>
                  </a:cubicBezTo>
                  <a:lnTo>
                    <a:pt x="0" y="15240"/>
                  </a:lnTo>
                  <a:close/>
                  <a:moveTo>
                    <a:pt x="5468205" y="1405313"/>
                  </a:moveTo>
                  <a:cubicBezTo>
                    <a:pt x="5472014" y="1359005"/>
                    <a:pt x="5475825" y="636620"/>
                    <a:pt x="5478364" y="594126"/>
                  </a:cubicBezTo>
                  <a:cubicBezTo>
                    <a:pt x="5480905" y="551633"/>
                    <a:pt x="5483444" y="322170"/>
                    <a:pt x="5483444" y="249931"/>
                  </a:cubicBezTo>
                  <a:cubicBezTo>
                    <a:pt x="5483444" y="226560"/>
                    <a:pt x="5487255" y="104392"/>
                    <a:pt x="5485985" y="72522"/>
                  </a:cubicBezTo>
                  <a:cubicBezTo>
                    <a:pt x="5485985" y="58420"/>
                    <a:pt x="5480905" y="43180"/>
                    <a:pt x="5478364" y="27940"/>
                  </a:cubicBezTo>
                  <a:cubicBezTo>
                    <a:pt x="5451951" y="27940"/>
                    <a:pt x="5395235" y="25400"/>
                    <a:pt x="5342883" y="26670"/>
                  </a:cubicBezTo>
                  <a:cubicBezTo>
                    <a:pt x="5220726" y="29210"/>
                    <a:pt x="5098570" y="33020"/>
                    <a:pt x="4972050" y="34290"/>
                  </a:cubicBezTo>
                  <a:cubicBezTo>
                    <a:pt x="4758277" y="36830"/>
                    <a:pt x="4548865" y="35560"/>
                    <a:pt x="4335091" y="31750"/>
                  </a:cubicBezTo>
                  <a:cubicBezTo>
                    <a:pt x="4064602" y="27940"/>
                    <a:pt x="3794113" y="29210"/>
                    <a:pt x="3527985" y="29210"/>
                  </a:cubicBezTo>
                  <a:cubicBezTo>
                    <a:pt x="3357839" y="29210"/>
                    <a:pt x="2768870" y="34290"/>
                    <a:pt x="2651076" y="38100"/>
                  </a:cubicBezTo>
                  <a:cubicBezTo>
                    <a:pt x="2533282" y="41910"/>
                    <a:pt x="2027206" y="41910"/>
                    <a:pt x="1909412" y="38100"/>
                  </a:cubicBezTo>
                  <a:cubicBezTo>
                    <a:pt x="1878873" y="36830"/>
                    <a:pt x="1686912" y="40640"/>
                    <a:pt x="1660736" y="40640"/>
                  </a:cubicBezTo>
                  <a:cubicBezTo>
                    <a:pt x="1512403" y="40640"/>
                    <a:pt x="1364070" y="39370"/>
                    <a:pt x="1211374" y="39370"/>
                  </a:cubicBezTo>
                  <a:cubicBezTo>
                    <a:pt x="1137208" y="39370"/>
                    <a:pt x="1063041" y="39370"/>
                    <a:pt x="988875" y="43180"/>
                  </a:cubicBezTo>
                  <a:cubicBezTo>
                    <a:pt x="884169" y="46990"/>
                    <a:pt x="779464" y="50800"/>
                    <a:pt x="674758" y="48260"/>
                  </a:cubicBezTo>
                  <a:cubicBezTo>
                    <a:pt x="552602" y="45720"/>
                    <a:pt x="434808" y="43180"/>
                    <a:pt x="312651" y="40640"/>
                  </a:cubicBezTo>
                  <a:cubicBezTo>
                    <a:pt x="212308" y="39370"/>
                    <a:pt x="111966" y="36830"/>
                    <a:pt x="33020" y="35560"/>
                  </a:cubicBezTo>
                  <a:cubicBezTo>
                    <a:pt x="29210" y="35560"/>
                    <a:pt x="25400" y="36830"/>
                    <a:pt x="21590" y="36830"/>
                  </a:cubicBezTo>
                  <a:cubicBezTo>
                    <a:pt x="21590" y="44450"/>
                    <a:pt x="20320" y="49530"/>
                    <a:pt x="21590" y="55880"/>
                  </a:cubicBezTo>
                  <a:cubicBezTo>
                    <a:pt x="27940" y="105454"/>
                    <a:pt x="24130" y="169194"/>
                    <a:pt x="22860" y="218061"/>
                  </a:cubicBezTo>
                  <a:cubicBezTo>
                    <a:pt x="22860" y="249931"/>
                    <a:pt x="22860" y="281801"/>
                    <a:pt x="24130" y="313671"/>
                  </a:cubicBezTo>
                  <a:cubicBezTo>
                    <a:pt x="25400" y="337042"/>
                    <a:pt x="29210" y="481519"/>
                    <a:pt x="30480" y="530386"/>
                  </a:cubicBezTo>
                  <a:cubicBezTo>
                    <a:pt x="31750" y="578191"/>
                    <a:pt x="31750" y="1306950"/>
                    <a:pt x="33020" y="1355818"/>
                  </a:cubicBezTo>
                  <a:cubicBezTo>
                    <a:pt x="33020" y="1366441"/>
                    <a:pt x="33020" y="1388750"/>
                    <a:pt x="35560" y="1395152"/>
                  </a:cubicBezTo>
                  <a:cubicBezTo>
                    <a:pt x="85789" y="1397692"/>
                    <a:pt x="181769" y="1402773"/>
                    <a:pt x="247210" y="1401502"/>
                  </a:cubicBezTo>
                  <a:cubicBezTo>
                    <a:pt x="343190" y="1400232"/>
                    <a:pt x="434808" y="1397692"/>
                    <a:pt x="530788" y="1400232"/>
                  </a:cubicBezTo>
                  <a:cubicBezTo>
                    <a:pt x="556964" y="1400232"/>
                    <a:pt x="779464" y="1401502"/>
                    <a:pt x="871081" y="1402773"/>
                  </a:cubicBezTo>
                  <a:cubicBezTo>
                    <a:pt x="953973" y="1404042"/>
                    <a:pt x="1036865" y="1410392"/>
                    <a:pt x="1119757" y="1402773"/>
                  </a:cubicBezTo>
                  <a:cubicBezTo>
                    <a:pt x="1141571" y="1401502"/>
                    <a:pt x="1167747" y="1401502"/>
                    <a:pt x="1189561" y="1401502"/>
                  </a:cubicBezTo>
                  <a:cubicBezTo>
                    <a:pt x="1342256" y="1406582"/>
                    <a:pt x="1499315" y="1397692"/>
                    <a:pt x="1647648" y="1406582"/>
                  </a:cubicBezTo>
                  <a:cubicBezTo>
                    <a:pt x="1656373" y="1406582"/>
                    <a:pt x="2664165" y="1402773"/>
                    <a:pt x="2886664" y="1402773"/>
                  </a:cubicBezTo>
                  <a:cubicBezTo>
                    <a:pt x="2934654" y="1402773"/>
                    <a:pt x="2982644" y="1405313"/>
                    <a:pt x="3030634" y="1405313"/>
                  </a:cubicBezTo>
                  <a:cubicBezTo>
                    <a:pt x="3130977" y="1405313"/>
                    <a:pt x="3235683" y="1404042"/>
                    <a:pt x="3336025" y="1404042"/>
                  </a:cubicBezTo>
                  <a:cubicBezTo>
                    <a:pt x="3401466" y="1404042"/>
                    <a:pt x="3471270" y="1404042"/>
                    <a:pt x="3536711" y="1402773"/>
                  </a:cubicBezTo>
                  <a:cubicBezTo>
                    <a:pt x="3606515" y="1402773"/>
                    <a:pt x="3676319" y="1401502"/>
                    <a:pt x="3746122" y="1400232"/>
                  </a:cubicBezTo>
                  <a:cubicBezTo>
                    <a:pt x="3763573" y="1400232"/>
                    <a:pt x="3872642" y="1402773"/>
                    <a:pt x="3903181" y="1402773"/>
                  </a:cubicBezTo>
                  <a:lnTo>
                    <a:pt x="4125680" y="1402773"/>
                  </a:lnTo>
                  <a:cubicBezTo>
                    <a:pt x="4204209" y="1404042"/>
                    <a:pt x="4278376" y="1407852"/>
                    <a:pt x="4356905" y="1407852"/>
                  </a:cubicBezTo>
                  <a:cubicBezTo>
                    <a:pt x="4457248" y="1407852"/>
                    <a:pt x="4557590" y="1405313"/>
                    <a:pt x="4657934" y="1405313"/>
                  </a:cubicBezTo>
                  <a:cubicBezTo>
                    <a:pt x="4780090" y="1405313"/>
                    <a:pt x="4906609" y="1406582"/>
                    <a:pt x="5028766" y="1406582"/>
                  </a:cubicBezTo>
                  <a:cubicBezTo>
                    <a:pt x="5094207" y="1406582"/>
                    <a:pt x="5155285" y="1407852"/>
                    <a:pt x="5220726" y="1407852"/>
                  </a:cubicBezTo>
                  <a:cubicBezTo>
                    <a:pt x="5290530" y="1407852"/>
                    <a:pt x="5463124" y="1405313"/>
                    <a:pt x="5468205" y="1405313"/>
                  </a:cubicBezTo>
                  <a:close/>
                </a:path>
              </a:pathLst>
            </a:custGeom>
            <a:solidFill>
              <a:srgbClr val="F8BF66"/>
            </a:solid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17851" y="2181511"/>
            <a:ext cx="575752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40"/>
              </a:lnSpc>
              <a:spcBef>
                <a:spcPct val="0"/>
              </a:spcBef>
            </a:pPr>
            <a:r>
              <a:rPr lang="en-US" sz="4700">
                <a:solidFill>
                  <a:srgbClr val="404040"/>
                </a:solidFill>
                <a:latin typeface="Rubik One"/>
                <a:ea typeface="Rubik One"/>
                <a:cs typeface="Rubik One"/>
                <a:sym typeface="Rubik One"/>
              </a:rPr>
              <a:t>SAUNAVUORO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7659" y="3591751"/>
            <a:ext cx="7238393" cy="3222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Leirikoulupakettiin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kuuluu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yksi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saunavuoro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rantasaunalle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ja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takkatuvalle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l">
              <a:lnSpc>
                <a:spcPts val="3639"/>
              </a:lnSpc>
            </a:pP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Kesto 2h.</a:t>
            </a:r>
            <a:endParaRPr lang="en-US" sz="2750">
              <a:solidFill>
                <a:srgbClr val="404040"/>
              </a:solidFill>
              <a:latin typeface="Now"/>
              <a:ea typeface="Now"/>
              <a:cs typeface="Now"/>
            </a:endParaRPr>
          </a:p>
          <a:p>
            <a:pPr algn="l">
              <a:lnSpc>
                <a:spcPts val="3639"/>
              </a:lnSpc>
            </a:pP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Saunomme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kahdessa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ryhmässä</a:t>
            </a:r>
            <a:endParaRPr lang="en-US" sz="2750" err="1">
              <a:solidFill>
                <a:srgbClr val="404040"/>
              </a:solidFill>
              <a:latin typeface="Now"/>
              <a:ea typeface="Now"/>
              <a:cs typeface="Now"/>
            </a:endParaRPr>
          </a:p>
          <a:p>
            <a:pPr algn="l">
              <a:lnSpc>
                <a:spcPts val="3639"/>
              </a:lnSpc>
            </a:pP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Omat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pyyhkeet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mukaan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.</a:t>
            </a:r>
            <a:endParaRPr lang="en-US" sz="2750">
              <a:solidFill>
                <a:srgbClr val="404040"/>
              </a:solidFill>
              <a:latin typeface="Now"/>
              <a:ea typeface="Now"/>
              <a:cs typeface="Now"/>
            </a:endParaRPr>
          </a:p>
          <a:p>
            <a:pPr algn="l">
              <a:lnSpc>
                <a:spcPts val="3639"/>
              </a:lnSpc>
            </a:pP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Huolehdittava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itse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siivouksesta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illan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75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lopuksi</a:t>
            </a:r>
            <a:r>
              <a:rPr lang="en-US" sz="275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rPr>
              <a:t>!</a:t>
            </a:r>
            <a:endParaRPr lang="en-US" sz="2750">
              <a:solidFill>
                <a:srgbClr val="404040"/>
              </a:solidFill>
              <a:latin typeface="Now"/>
              <a:ea typeface="Now"/>
              <a:cs typeface="Now"/>
            </a:endParaRPr>
          </a:p>
        </p:txBody>
      </p:sp>
      <p:sp>
        <p:nvSpPr>
          <p:cNvPr id="8" name="Freeform 8"/>
          <p:cNvSpPr/>
          <p:nvPr/>
        </p:nvSpPr>
        <p:spPr>
          <a:xfrm rot="-77096" flipH="1">
            <a:off x="14795783" y="2137833"/>
            <a:ext cx="1275630" cy="4328504"/>
          </a:xfrm>
          <a:custGeom>
            <a:avLst/>
            <a:gdLst/>
            <a:ahLst/>
            <a:cxnLst/>
            <a:rect l="l" t="t" r="r" b="b"/>
            <a:pathLst>
              <a:path w="1275630" h="4328504">
                <a:moveTo>
                  <a:pt x="1275630" y="0"/>
                </a:moveTo>
                <a:lnTo>
                  <a:pt x="0" y="0"/>
                </a:lnTo>
                <a:lnTo>
                  <a:pt x="0" y="4328504"/>
                </a:lnTo>
                <a:lnTo>
                  <a:pt x="1275630" y="4328504"/>
                </a:lnTo>
                <a:lnTo>
                  <a:pt x="12756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17701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Freeform 9"/>
          <p:cNvSpPr/>
          <p:nvPr/>
        </p:nvSpPr>
        <p:spPr>
          <a:xfrm>
            <a:off x="9144000" y="4476268"/>
            <a:ext cx="8095962" cy="3588635"/>
          </a:xfrm>
          <a:custGeom>
            <a:avLst/>
            <a:gdLst/>
            <a:ahLst/>
            <a:cxnLst/>
            <a:rect l="l" t="t" r="r" b="b"/>
            <a:pathLst>
              <a:path w="8095962" h="3588635">
                <a:moveTo>
                  <a:pt x="0" y="0"/>
                </a:moveTo>
                <a:lnTo>
                  <a:pt x="8095962" y="0"/>
                </a:lnTo>
                <a:lnTo>
                  <a:pt x="8095962" y="3588635"/>
                </a:lnTo>
                <a:lnTo>
                  <a:pt x="0" y="35886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0" name="Freeform 10"/>
          <p:cNvSpPr/>
          <p:nvPr/>
        </p:nvSpPr>
        <p:spPr>
          <a:xfrm>
            <a:off x="9556113" y="4302085"/>
            <a:ext cx="1283566" cy="2607338"/>
          </a:xfrm>
          <a:custGeom>
            <a:avLst/>
            <a:gdLst/>
            <a:ahLst/>
            <a:cxnLst/>
            <a:rect l="l" t="t" r="r" b="b"/>
            <a:pathLst>
              <a:path w="1283566" h="2607338">
                <a:moveTo>
                  <a:pt x="0" y="0"/>
                </a:moveTo>
                <a:lnTo>
                  <a:pt x="1283565" y="0"/>
                </a:lnTo>
                <a:lnTo>
                  <a:pt x="1283565" y="2607338"/>
                </a:lnTo>
                <a:lnTo>
                  <a:pt x="0" y="2607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11" t="-20658" r="-174986" b="-45353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>
          <a:xfrm rot="143070">
            <a:off x="11401514" y="3129629"/>
            <a:ext cx="1372105" cy="3146231"/>
          </a:xfrm>
          <a:custGeom>
            <a:avLst/>
            <a:gdLst/>
            <a:ahLst/>
            <a:cxnLst/>
            <a:rect l="l" t="t" r="r" b="b"/>
            <a:pathLst>
              <a:path w="1372105" h="3146231">
                <a:moveTo>
                  <a:pt x="0" y="0"/>
                </a:moveTo>
                <a:lnTo>
                  <a:pt x="1372105" y="0"/>
                </a:lnTo>
                <a:lnTo>
                  <a:pt x="1372105" y="3146230"/>
                </a:lnTo>
                <a:lnTo>
                  <a:pt x="0" y="3146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2" name="Freeform 12"/>
          <p:cNvSpPr/>
          <p:nvPr/>
        </p:nvSpPr>
        <p:spPr>
          <a:xfrm rot="-352949" flipH="1">
            <a:off x="15433732" y="3878944"/>
            <a:ext cx="1372105" cy="3146231"/>
          </a:xfrm>
          <a:custGeom>
            <a:avLst/>
            <a:gdLst/>
            <a:ahLst/>
            <a:cxnLst/>
            <a:rect l="l" t="t" r="r" b="b"/>
            <a:pathLst>
              <a:path w="1372105" h="3146231">
                <a:moveTo>
                  <a:pt x="1372105" y="0"/>
                </a:moveTo>
                <a:lnTo>
                  <a:pt x="0" y="0"/>
                </a:lnTo>
                <a:lnTo>
                  <a:pt x="0" y="3146231"/>
                </a:lnTo>
                <a:lnTo>
                  <a:pt x="1372105" y="3146231"/>
                </a:lnTo>
                <a:lnTo>
                  <a:pt x="13721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3" name="Freeform 13"/>
          <p:cNvSpPr/>
          <p:nvPr/>
        </p:nvSpPr>
        <p:spPr>
          <a:xfrm>
            <a:off x="12428112" y="5970187"/>
            <a:ext cx="2600773" cy="2740278"/>
          </a:xfrm>
          <a:custGeom>
            <a:avLst/>
            <a:gdLst/>
            <a:ahLst/>
            <a:cxnLst/>
            <a:rect l="l" t="t" r="r" b="b"/>
            <a:pathLst>
              <a:path w="2600773" h="2740278">
                <a:moveTo>
                  <a:pt x="0" y="0"/>
                </a:moveTo>
                <a:lnTo>
                  <a:pt x="2600774" y="0"/>
                </a:lnTo>
                <a:lnTo>
                  <a:pt x="2600774" y="2740278"/>
                </a:lnTo>
                <a:lnTo>
                  <a:pt x="0" y="27402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6495" y="6614273"/>
            <a:ext cx="2425928" cy="1720203"/>
          </a:xfrm>
          <a:custGeom>
            <a:avLst/>
            <a:gdLst/>
            <a:ahLst/>
            <a:cxnLst/>
            <a:rect l="l" t="t" r="r" b="b"/>
            <a:pathLst>
              <a:path w="2425928" h="1720203">
                <a:moveTo>
                  <a:pt x="0" y="0"/>
                </a:moveTo>
                <a:lnTo>
                  <a:pt x="2425928" y="0"/>
                </a:lnTo>
                <a:lnTo>
                  <a:pt x="2425928" y="1720203"/>
                </a:lnTo>
                <a:lnTo>
                  <a:pt x="0" y="1720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11155795" y="2754434"/>
            <a:ext cx="2442789" cy="1732160"/>
          </a:xfrm>
          <a:custGeom>
            <a:avLst/>
            <a:gdLst/>
            <a:ahLst/>
            <a:cxnLst/>
            <a:rect l="l" t="t" r="r" b="b"/>
            <a:pathLst>
              <a:path w="2442789" h="1732160">
                <a:moveTo>
                  <a:pt x="0" y="0"/>
                </a:moveTo>
                <a:lnTo>
                  <a:pt x="2442789" y="0"/>
                </a:lnTo>
                <a:lnTo>
                  <a:pt x="2442789" y="1732159"/>
                </a:lnTo>
                <a:lnTo>
                  <a:pt x="0" y="1732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flipH="1">
            <a:off x="9436647" y="2805058"/>
            <a:ext cx="3901430" cy="3809215"/>
          </a:xfrm>
          <a:custGeom>
            <a:avLst/>
            <a:gdLst/>
            <a:ahLst/>
            <a:cxnLst/>
            <a:rect l="l" t="t" r="r" b="b"/>
            <a:pathLst>
              <a:path w="3901430" h="3809215">
                <a:moveTo>
                  <a:pt x="3901430" y="0"/>
                </a:moveTo>
                <a:lnTo>
                  <a:pt x="0" y="0"/>
                </a:lnTo>
                <a:lnTo>
                  <a:pt x="0" y="3809215"/>
                </a:lnTo>
                <a:lnTo>
                  <a:pt x="3901430" y="3809215"/>
                </a:lnTo>
                <a:lnTo>
                  <a:pt x="39014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28648"/>
            <a:ext cx="7238393" cy="5294793"/>
            <a:chOff x="0" y="0"/>
            <a:chExt cx="9651190" cy="7059725"/>
          </a:xfrm>
        </p:grpSpPr>
        <p:grpSp>
          <p:nvGrpSpPr>
            <p:cNvPr id="6" name="Group 6"/>
            <p:cNvGrpSpPr/>
            <p:nvPr/>
          </p:nvGrpSpPr>
          <p:grpSpPr>
            <a:xfrm>
              <a:off x="28768" y="0"/>
              <a:ext cx="9622422" cy="1755194"/>
              <a:chOff x="0" y="0"/>
              <a:chExt cx="8010630" cy="146119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33020" y="27940"/>
                <a:ext cx="7981420" cy="1430713"/>
              </a:xfrm>
              <a:custGeom>
                <a:avLst/>
                <a:gdLst/>
                <a:ahLst/>
                <a:cxnLst/>
                <a:rect l="l" t="t" r="r" b="b"/>
                <a:pathLst>
                  <a:path w="7981420" h="1430713">
                    <a:moveTo>
                      <a:pt x="41042" y="1382453"/>
                    </a:moveTo>
                    <a:cubicBezTo>
                      <a:pt x="41042" y="1400233"/>
                      <a:pt x="60085" y="1404043"/>
                      <a:pt x="142605" y="1407853"/>
                    </a:cubicBezTo>
                    <a:cubicBezTo>
                      <a:pt x="199734" y="1410393"/>
                      <a:pt x="256863" y="1412933"/>
                      <a:pt x="313992" y="1414203"/>
                    </a:cubicBezTo>
                    <a:cubicBezTo>
                      <a:pt x="631377" y="1415473"/>
                      <a:pt x="948761" y="1416743"/>
                      <a:pt x="1266145" y="1416743"/>
                    </a:cubicBezTo>
                    <a:cubicBezTo>
                      <a:pt x="1450228" y="1418013"/>
                      <a:pt x="1627963" y="1421823"/>
                      <a:pt x="1812046" y="1419283"/>
                    </a:cubicBezTo>
                    <a:cubicBezTo>
                      <a:pt x="2008824" y="1416743"/>
                      <a:pt x="2211950" y="1418013"/>
                      <a:pt x="2408728" y="1419283"/>
                    </a:cubicBezTo>
                    <a:cubicBezTo>
                      <a:pt x="2643592" y="1420553"/>
                      <a:pt x="3665569" y="1420553"/>
                      <a:pt x="3900433" y="1420553"/>
                    </a:cubicBezTo>
                    <a:cubicBezTo>
                      <a:pt x="4097211" y="1421823"/>
                      <a:pt x="4293990" y="1420553"/>
                      <a:pt x="4490768" y="1421823"/>
                    </a:cubicBezTo>
                    <a:cubicBezTo>
                      <a:pt x="4636764" y="1421823"/>
                      <a:pt x="4782761" y="1424363"/>
                      <a:pt x="4928758" y="1423093"/>
                    </a:cubicBezTo>
                    <a:cubicBezTo>
                      <a:pt x="5233447" y="1423093"/>
                      <a:pt x="5538136" y="1420553"/>
                      <a:pt x="5842824" y="1421823"/>
                    </a:cubicBezTo>
                    <a:cubicBezTo>
                      <a:pt x="6306205" y="1423093"/>
                      <a:pt x="6769586" y="1426903"/>
                      <a:pt x="7232967" y="1429443"/>
                    </a:cubicBezTo>
                    <a:cubicBezTo>
                      <a:pt x="7385312" y="1430713"/>
                      <a:pt x="7537656" y="1429443"/>
                      <a:pt x="7690001" y="1428173"/>
                    </a:cubicBezTo>
                    <a:cubicBezTo>
                      <a:pt x="7823302" y="1426903"/>
                      <a:pt x="7945860" y="1428173"/>
                      <a:pt x="7957290" y="1425633"/>
                    </a:cubicBezTo>
                    <a:cubicBezTo>
                      <a:pt x="7958560" y="1410393"/>
                      <a:pt x="7958560" y="1384993"/>
                      <a:pt x="7958560" y="1368483"/>
                    </a:cubicBezTo>
                    <a:cubicBezTo>
                      <a:pt x="7961100" y="1331712"/>
                      <a:pt x="7963640" y="614638"/>
                      <a:pt x="7966180" y="578519"/>
                    </a:cubicBezTo>
                    <a:cubicBezTo>
                      <a:pt x="7967450" y="564709"/>
                      <a:pt x="7967450" y="550898"/>
                      <a:pt x="7967450" y="538150"/>
                    </a:cubicBezTo>
                    <a:cubicBezTo>
                      <a:pt x="7968720" y="502031"/>
                      <a:pt x="7969990" y="465912"/>
                      <a:pt x="7971260" y="428730"/>
                    </a:cubicBezTo>
                    <a:cubicBezTo>
                      <a:pt x="7973800" y="338432"/>
                      <a:pt x="7969990" y="248134"/>
                      <a:pt x="7973800" y="157836"/>
                    </a:cubicBezTo>
                    <a:cubicBezTo>
                      <a:pt x="7977610" y="120654"/>
                      <a:pt x="7981420" y="69662"/>
                      <a:pt x="7969990" y="32481"/>
                    </a:cubicBezTo>
                    <a:cubicBezTo>
                      <a:pt x="7971260" y="19050"/>
                      <a:pt x="7964910" y="7620"/>
                      <a:pt x="7950940" y="0"/>
                    </a:cubicBezTo>
                    <a:lnTo>
                      <a:pt x="0" y="5080"/>
                    </a:lnTo>
                    <a:lnTo>
                      <a:pt x="41042" y="1382453"/>
                    </a:ln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15240" y="16510"/>
                <a:ext cx="7943320" cy="1395152"/>
              </a:xfrm>
              <a:custGeom>
                <a:avLst/>
                <a:gdLst/>
                <a:ahLst/>
                <a:cxnLst/>
                <a:rect l="l" t="t" r="r" b="b"/>
                <a:pathLst>
                  <a:path w="7943320" h="1395152">
                    <a:moveTo>
                      <a:pt x="7926810" y="1395152"/>
                    </a:moveTo>
                    <a:lnTo>
                      <a:pt x="15240" y="1387532"/>
                    </a:lnTo>
                    <a:lnTo>
                      <a:pt x="0" y="11430"/>
                    </a:lnTo>
                    <a:lnTo>
                      <a:pt x="7943320" y="0"/>
                    </a:ln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0" y="-2540"/>
                <a:ext cx="7977610" cy="1442142"/>
              </a:xfrm>
              <a:custGeom>
                <a:avLst/>
                <a:gdLst/>
                <a:ahLst/>
                <a:cxnLst/>
                <a:rect l="l" t="t" r="r" b="b"/>
                <a:pathLst>
                  <a:path w="7977610" h="1442142">
                    <a:moveTo>
                      <a:pt x="0" y="15240"/>
                    </a:moveTo>
                    <a:cubicBezTo>
                      <a:pt x="13970" y="16510"/>
                      <a:pt x="26670" y="17780"/>
                      <a:pt x="39370" y="17780"/>
                    </a:cubicBezTo>
                    <a:cubicBezTo>
                      <a:pt x="137539" y="19050"/>
                      <a:pt x="677092" y="24130"/>
                      <a:pt x="842132" y="26670"/>
                    </a:cubicBezTo>
                    <a:cubicBezTo>
                      <a:pt x="1000824" y="29210"/>
                      <a:pt x="1159516" y="29210"/>
                      <a:pt x="1318208" y="22860"/>
                    </a:cubicBezTo>
                    <a:cubicBezTo>
                      <a:pt x="1476900" y="16510"/>
                      <a:pt x="1635592" y="17780"/>
                      <a:pt x="1794284" y="19050"/>
                    </a:cubicBezTo>
                    <a:cubicBezTo>
                      <a:pt x="1927585" y="20320"/>
                      <a:pt x="3622417" y="19050"/>
                      <a:pt x="3781109" y="15240"/>
                    </a:cubicBezTo>
                    <a:cubicBezTo>
                      <a:pt x="3939801" y="11430"/>
                      <a:pt x="4104841" y="12700"/>
                      <a:pt x="4269881" y="11430"/>
                    </a:cubicBezTo>
                    <a:cubicBezTo>
                      <a:pt x="4492049" y="10160"/>
                      <a:pt x="5329944" y="7620"/>
                      <a:pt x="5533070" y="7620"/>
                    </a:cubicBezTo>
                    <a:cubicBezTo>
                      <a:pt x="5945669" y="8890"/>
                      <a:pt x="6351921" y="12700"/>
                      <a:pt x="6764520" y="12700"/>
                    </a:cubicBezTo>
                    <a:cubicBezTo>
                      <a:pt x="7037470" y="12700"/>
                      <a:pt x="7304074" y="11430"/>
                      <a:pt x="7577024" y="3810"/>
                    </a:cubicBezTo>
                    <a:cubicBezTo>
                      <a:pt x="7723021" y="0"/>
                      <a:pt x="7875365" y="2540"/>
                      <a:pt x="7947130" y="3810"/>
                    </a:cubicBezTo>
                    <a:cubicBezTo>
                      <a:pt x="7959830" y="3810"/>
                      <a:pt x="7963640" y="10160"/>
                      <a:pt x="7964910" y="24130"/>
                    </a:cubicBezTo>
                    <a:cubicBezTo>
                      <a:pt x="7964910" y="27940"/>
                      <a:pt x="7964910" y="33020"/>
                      <a:pt x="7966180" y="36830"/>
                    </a:cubicBezTo>
                    <a:cubicBezTo>
                      <a:pt x="7977610" y="77833"/>
                      <a:pt x="7973800" y="128825"/>
                      <a:pt x="7973800" y="166007"/>
                    </a:cubicBezTo>
                    <a:cubicBezTo>
                      <a:pt x="7973800" y="201064"/>
                      <a:pt x="7972530" y="297736"/>
                      <a:pt x="7972530" y="310484"/>
                    </a:cubicBezTo>
                    <a:cubicBezTo>
                      <a:pt x="7972530" y="352977"/>
                      <a:pt x="7972530" y="394408"/>
                      <a:pt x="7971260" y="436901"/>
                    </a:cubicBezTo>
                    <a:cubicBezTo>
                      <a:pt x="7969990" y="473021"/>
                      <a:pt x="7967450" y="573942"/>
                      <a:pt x="7966180" y="586690"/>
                    </a:cubicBezTo>
                    <a:cubicBezTo>
                      <a:pt x="7963640" y="622809"/>
                      <a:pt x="7957290" y="1402773"/>
                      <a:pt x="7956020" y="1419283"/>
                    </a:cubicBezTo>
                    <a:cubicBezTo>
                      <a:pt x="7959830" y="1442142"/>
                      <a:pt x="7691282" y="1430713"/>
                      <a:pt x="7557981" y="1431983"/>
                    </a:cubicBezTo>
                    <a:cubicBezTo>
                      <a:pt x="7405636" y="1433252"/>
                      <a:pt x="6174186" y="1426902"/>
                      <a:pt x="5710805" y="1425633"/>
                    </a:cubicBezTo>
                    <a:cubicBezTo>
                      <a:pt x="5406116" y="1424363"/>
                      <a:pt x="5101427" y="1426902"/>
                      <a:pt x="4796739" y="1426902"/>
                    </a:cubicBezTo>
                    <a:cubicBezTo>
                      <a:pt x="4650742" y="1426902"/>
                      <a:pt x="4504745" y="1425633"/>
                      <a:pt x="4358748" y="1425633"/>
                    </a:cubicBezTo>
                    <a:cubicBezTo>
                      <a:pt x="4161970" y="1425633"/>
                      <a:pt x="3965192" y="1425633"/>
                      <a:pt x="3768414" y="1424363"/>
                    </a:cubicBezTo>
                    <a:cubicBezTo>
                      <a:pt x="3533549" y="1423092"/>
                      <a:pt x="2511573" y="1423092"/>
                      <a:pt x="2276708" y="1423092"/>
                    </a:cubicBezTo>
                    <a:cubicBezTo>
                      <a:pt x="2079930" y="1421823"/>
                      <a:pt x="1876804" y="1420552"/>
                      <a:pt x="1680026" y="1423092"/>
                    </a:cubicBezTo>
                    <a:cubicBezTo>
                      <a:pt x="1495943" y="1425633"/>
                      <a:pt x="1019867" y="1420552"/>
                      <a:pt x="962738" y="1420552"/>
                    </a:cubicBezTo>
                    <a:cubicBezTo>
                      <a:pt x="702483" y="1419283"/>
                      <a:pt x="67714" y="1415473"/>
                      <a:pt x="35560" y="1411663"/>
                    </a:cubicBezTo>
                    <a:cubicBezTo>
                      <a:pt x="19050" y="1407852"/>
                      <a:pt x="15240" y="1402773"/>
                      <a:pt x="15240" y="1387688"/>
                    </a:cubicBezTo>
                    <a:lnTo>
                      <a:pt x="15240" y="652554"/>
                    </a:lnTo>
                    <a:cubicBezTo>
                      <a:pt x="13970" y="603687"/>
                      <a:pt x="11430" y="442213"/>
                      <a:pt x="10160" y="410343"/>
                    </a:cubicBezTo>
                    <a:lnTo>
                      <a:pt x="6350" y="311546"/>
                    </a:lnTo>
                    <a:cubicBezTo>
                      <a:pt x="5080" y="275427"/>
                      <a:pt x="7620" y="87394"/>
                      <a:pt x="0" y="31750"/>
                    </a:cubicBezTo>
                    <a:lnTo>
                      <a:pt x="0" y="15240"/>
                    </a:lnTo>
                    <a:close/>
                    <a:moveTo>
                      <a:pt x="7934430" y="1405313"/>
                    </a:moveTo>
                    <a:cubicBezTo>
                      <a:pt x="7938240" y="1359005"/>
                      <a:pt x="7942050" y="636620"/>
                      <a:pt x="7944590" y="594126"/>
                    </a:cubicBezTo>
                    <a:cubicBezTo>
                      <a:pt x="7947130" y="551633"/>
                      <a:pt x="7949670" y="322170"/>
                      <a:pt x="7949670" y="249931"/>
                    </a:cubicBezTo>
                    <a:cubicBezTo>
                      <a:pt x="7949670" y="226560"/>
                      <a:pt x="7953480" y="104392"/>
                      <a:pt x="7952210" y="72522"/>
                    </a:cubicBezTo>
                    <a:cubicBezTo>
                      <a:pt x="7952210" y="58420"/>
                      <a:pt x="7947130" y="43180"/>
                      <a:pt x="7944590" y="27940"/>
                    </a:cubicBezTo>
                    <a:cubicBezTo>
                      <a:pt x="7913451" y="27940"/>
                      <a:pt x="7830931" y="25400"/>
                      <a:pt x="7754759" y="26670"/>
                    </a:cubicBezTo>
                    <a:cubicBezTo>
                      <a:pt x="7577024" y="29210"/>
                      <a:pt x="7399289" y="33020"/>
                      <a:pt x="7215206" y="34290"/>
                    </a:cubicBezTo>
                    <a:cubicBezTo>
                      <a:pt x="6904169" y="36830"/>
                      <a:pt x="6599480" y="35560"/>
                      <a:pt x="6288444" y="31750"/>
                    </a:cubicBezTo>
                    <a:cubicBezTo>
                      <a:pt x="5894887" y="27940"/>
                      <a:pt x="5501331" y="29210"/>
                      <a:pt x="5114122" y="29210"/>
                    </a:cubicBezTo>
                    <a:cubicBezTo>
                      <a:pt x="4866563" y="29210"/>
                      <a:pt x="4009626" y="34290"/>
                      <a:pt x="3838238" y="38100"/>
                    </a:cubicBezTo>
                    <a:cubicBezTo>
                      <a:pt x="3666851" y="41910"/>
                      <a:pt x="2930519" y="41910"/>
                      <a:pt x="2759132" y="38100"/>
                    </a:cubicBezTo>
                    <a:cubicBezTo>
                      <a:pt x="2714698" y="36830"/>
                      <a:pt x="2435400" y="40640"/>
                      <a:pt x="2397314" y="40640"/>
                    </a:cubicBezTo>
                    <a:cubicBezTo>
                      <a:pt x="2181493" y="40640"/>
                      <a:pt x="1965671" y="39370"/>
                      <a:pt x="1743503" y="39370"/>
                    </a:cubicBezTo>
                    <a:cubicBezTo>
                      <a:pt x="1635592" y="39370"/>
                      <a:pt x="1527681" y="39370"/>
                      <a:pt x="1419771" y="43180"/>
                    </a:cubicBezTo>
                    <a:cubicBezTo>
                      <a:pt x="1267426" y="46990"/>
                      <a:pt x="1115082" y="50800"/>
                      <a:pt x="962738" y="48260"/>
                    </a:cubicBezTo>
                    <a:cubicBezTo>
                      <a:pt x="785003" y="45720"/>
                      <a:pt x="613615" y="43180"/>
                      <a:pt x="435880" y="40640"/>
                    </a:cubicBezTo>
                    <a:cubicBezTo>
                      <a:pt x="289883" y="39370"/>
                      <a:pt x="143887" y="36830"/>
                      <a:pt x="33020" y="35560"/>
                    </a:cubicBezTo>
                    <a:cubicBezTo>
                      <a:pt x="29210" y="35560"/>
                      <a:pt x="25400" y="36830"/>
                      <a:pt x="21590" y="36830"/>
                    </a:cubicBezTo>
                    <a:cubicBezTo>
                      <a:pt x="21590" y="44450"/>
                      <a:pt x="20320" y="49530"/>
                      <a:pt x="21590" y="55880"/>
                    </a:cubicBezTo>
                    <a:cubicBezTo>
                      <a:pt x="27940" y="105454"/>
                      <a:pt x="24130" y="169194"/>
                      <a:pt x="22860" y="218061"/>
                    </a:cubicBezTo>
                    <a:cubicBezTo>
                      <a:pt x="22860" y="249931"/>
                      <a:pt x="22860" y="281801"/>
                      <a:pt x="24130" y="313671"/>
                    </a:cubicBezTo>
                    <a:cubicBezTo>
                      <a:pt x="25400" y="337042"/>
                      <a:pt x="29210" y="481519"/>
                      <a:pt x="30480" y="530386"/>
                    </a:cubicBezTo>
                    <a:cubicBezTo>
                      <a:pt x="31750" y="578191"/>
                      <a:pt x="31750" y="1306950"/>
                      <a:pt x="33020" y="1355818"/>
                    </a:cubicBezTo>
                    <a:cubicBezTo>
                      <a:pt x="33020" y="1366441"/>
                      <a:pt x="33020" y="1388750"/>
                      <a:pt x="35560" y="1395152"/>
                    </a:cubicBezTo>
                    <a:cubicBezTo>
                      <a:pt x="105800" y="1397692"/>
                      <a:pt x="245449" y="1402773"/>
                      <a:pt x="340665" y="1401502"/>
                    </a:cubicBezTo>
                    <a:cubicBezTo>
                      <a:pt x="480314" y="1400232"/>
                      <a:pt x="613615" y="1397692"/>
                      <a:pt x="753264" y="1400232"/>
                    </a:cubicBezTo>
                    <a:cubicBezTo>
                      <a:pt x="791350" y="1400232"/>
                      <a:pt x="1115082" y="1401502"/>
                      <a:pt x="1248383" y="1402773"/>
                    </a:cubicBezTo>
                    <a:cubicBezTo>
                      <a:pt x="1368989" y="1404042"/>
                      <a:pt x="1489595" y="1410392"/>
                      <a:pt x="1610201" y="1402773"/>
                    </a:cubicBezTo>
                    <a:cubicBezTo>
                      <a:pt x="1641940" y="1401502"/>
                      <a:pt x="1680026" y="1401502"/>
                      <a:pt x="1711764" y="1401502"/>
                    </a:cubicBezTo>
                    <a:cubicBezTo>
                      <a:pt x="1933933" y="1406582"/>
                      <a:pt x="2162450" y="1397692"/>
                      <a:pt x="2378271" y="1406582"/>
                    </a:cubicBezTo>
                    <a:cubicBezTo>
                      <a:pt x="2390966" y="1406582"/>
                      <a:pt x="3857281" y="1402773"/>
                      <a:pt x="4181013" y="1402773"/>
                    </a:cubicBezTo>
                    <a:cubicBezTo>
                      <a:pt x="4250837" y="1402773"/>
                      <a:pt x="4320662" y="1405313"/>
                      <a:pt x="4390486" y="1405313"/>
                    </a:cubicBezTo>
                    <a:cubicBezTo>
                      <a:pt x="4536483" y="1405313"/>
                      <a:pt x="4688828" y="1404042"/>
                      <a:pt x="4834824" y="1404042"/>
                    </a:cubicBezTo>
                    <a:cubicBezTo>
                      <a:pt x="4930039" y="1404042"/>
                      <a:pt x="5031603" y="1404042"/>
                      <a:pt x="5126818" y="1402773"/>
                    </a:cubicBezTo>
                    <a:cubicBezTo>
                      <a:pt x="5228381" y="1402773"/>
                      <a:pt x="5329944" y="1401502"/>
                      <a:pt x="5431506" y="1400232"/>
                    </a:cubicBezTo>
                    <a:cubicBezTo>
                      <a:pt x="5456897" y="1400232"/>
                      <a:pt x="5615589" y="1402773"/>
                      <a:pt x="5660023" y="1402773"/>
                    </a:cubicBezTo>
                    <a:lnTo>
                      <a:pt x="5983755" y="1402773"/>
                    </a:lnTo>
                    <a:cubicBezTo>
                      <a:pt x="6098013" y="1404042"/>
                      <a:pt x="6205924" y="1407852"/>
                      <a:pt x="6320182" y="1407852"/>
                    </a:cubicBezTo>
                    <a:cubicBezTo>
                      <a:pt x="6466179" y="1407852"/>
                      <a:pt x="6612175" y="1405313"/>
                      <a:pt x="6758172" y="1405313"/>
                    </a:cubicBezTo>
                    <a:cubicBezTo>
                      <a:pt x="6935908" y="1405313"/>
                      <a:pt x="7119990" y="1406582"/>
                      <a:pt x="7297725" y="1406582"/>
                    </a:cubicBezTo>
                    <a:cubicBezTo>
                      <a:pt x="7392941" y="1406582"/>
                      <a:pt x="7481808" y="1407852"/>
                      <a:pt x="7577024" y="1407852"/>
                    </a:cubicBezTo>
                    <a:cubicBezTo>
                      <a:pt x="7678586" y="1407852"/>
                      <a:pt x="7929350" y="1405313"/>
                      <a:pt x="7934430" y="1405313"/>
                    </a:cubicBez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386923" y="312447"/>
              <a:ext cx="9081012" cy="113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72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VAHINGOT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202292"/>
              <a:ext cx="9651190" cy="48574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Mikäli oppilaille sattuu leirikoulun aikana vahinkoja - tahattomia tai tahallisia - joiden seurauksena Piispalan omaisuutta särkyy tai vahingoittuu, niistä on ilmoitettava henkilökunnalle välittömästi. </a:t>
              </a:r>
            </a:p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Tahallisista vahingonteoista peritään tekijältä korvaus.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1353" y="914529"/>
            <a:ext cx="7238393" cy="8466674"/>
            <a:chOff x="0" y="0"/>
            <a:chExt cx="9651190" cy="11288898"/>
          </a:xfrm>
        </p:grpSpPr>
        <p:grpSp>
          <p:nvGrpSpPr>
            <p:cNvPr id="3" name="Group 3"/>
            <p:cNvGrpSpPr/>
            <p:nvPr/>
          </p:nvGrpSpPr>
          <p:grpSpPr>
            <a:xfrm>
              <a:off x="28768" y="0"/>
              <a:ext cx="9622422" cy="1755194"/>
              <a:chOff x="0" y="0"/>
              <a:chExt cx="8010630" cy="146119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33020" y="27940"/>
                <a:ext cx="7981420" cy="1430713"/>
              </a:xfrm>
              <a:custGeom>
                <a:avLst/>
                <a:gdLst/>
                <a:ahLst/>
                <a:cxnLst/>
                <a:rect l="l" t="t" r="r" b="b"/>
                <a:pathLst>
                  <a:path w="7981420" h="1430713">
                    <a:moveTo>
                      <a:pt x="41042" y="1382453"/>
                    </a:moveTo>
                    <a:cubicBezTo>
                      <a:pt x="41042" y="1400233"/>
                      <a:pt x="60085" y="1404043"/>
                      <a:pt x="142605" y="1407853"/>
                    </a:cubicBezTo>
                    <a:cubicBezTo>
                      <a:pt x="199734" y="1410393"/>
                      <a:pt x="256863" y="1412933"/>
                      <a:pt x="313992" y="1414203"/>
                    </a:cubicBezTo>
                    <a:cubicBezTo>
                      <a:pt x="631377" y="1415473"/>
                      <a:pt x="948761" y="1416743"/>
                      <a:pt x="1266145" y="1416743"/>
                    </a:cubicBezTo>
                    <a:cubicBezTo>
                      <a:pt x="1450228" y="1418013"/>
                      <a:pt x="1627963" y="1421823"/>
                      <a:pt x="1812046" y="1419283"/>
                    </a:cubicBezTo>
                    <a:cubicBezTo>
                      <a:pt x="2008824" y="1416743"/>
                      <a:pt x="2211950" y="1418013"/>
                      <a:pt x="2408728" y="1419283"/>
                    </a:cubicBezTo>
                    <a:cubicBezTo>
                      <a:pt x="2643592" y="1420553"/>
                      <a:pt x="3665569" y="1420553"/>
                      <a:pt x="3900433" y="1420553"/>
                    </a:cubicBezTo>
                    <a:cubicBezTo>
                      <a:pt x="4097211" y="1421823"/>
                      <a:pt x="4293990" y="1420553"/>
                      <a:pt x="4490768" y="1421823"/>
                    </a:cubicBezTo>
                    <a:cubicBezTo>
                      <a:pt x="4636764" y="1421823"/>
                      <a:pt x="4782761" y="1424363"/>
                      <a:pt x="4928758" y="1423093"/>
                    </a:cubicBezTo>
                    <a:cubicBezTo>
                      <a:pt x="5233447" y="1423093"/>
                      <a:pt x="5538136" y="1420553"/>
                      <a:pt x="5842824" y="1421823"/>
                    </a:cubicBezTo>
                    <a:cubicBezTo>
                      <a:pt x="6306205" y="1423093"/>
                      <a:pt x="6769586" y="1426903"/>
                      <a:pt x="7232967" y="1429443"/>
                    </a:cubicBezTo>
                    <a:cubicBezTo>
                      <a:pt x="7385312" y="1430713"/>
                      <a:pt x="7537656" y="1429443"/>
                      <a:pt x="7690001" y="1428173"/>
                    </a:cubicBezTo>
                    <a:cubicBezTo>
                      <a:pt x="7823302" y="1426903"/>
                      <a:pt x="7945860" y="1428173"/>
                      <a:pt x="7957290" y="1425633"/>
                    </a:cubicBezTo>
                    <a:cubicBezTo>
                      <a:pt x="7958560" y="1410393"/>
                      <a:pt x="7958560" y="1384993"/>
                      <a:pt x="7958560" y="1368483"/>
                    </a:cubicBezTo>
                    <a:cubicBezTo>
                      <a:pt x="7961100" y="1331712"/>
                      <a:pt x="7963640" y="614638"/>
                      <a:pt x="7966180" y="578519"/>
                    </a:cubicBezTo>
                    <a:cubicBezTo>
                      <a:pt x="7967450" y="564709"/>
                      <a:pt x="7967450" y="550898"/>
                      <a:pt x="7967450" y="538150"/>
                    </a:cubicBezTo>
                    <a:cubicBezTo>
                      <a:pt x="7968720" y="502031"/>
                      <a:pt x="7969990" y="465912"/>
                      <a:pt x="7971260" y="428730"/>
                    </a:cubicBezTo>
                    <a:cubicBezTo>
                      <a:pt x="7973800" y="338432"/>
                      <a:pt x="7969990" y="248134"/>
                      <a:pt x="7973800" y="157836"/>
                    </a:cubicBezTo>
                    <a:cubicBezTo>
                      <a:pt x="7977610" y="120654"/>
                      <a:pt x="7981420" y="69662"/>
                      <a:pt x="7969990" y="32481"/>
                    </a:cubicBezTo>
                    <a:cubicBezTo>
                      <a:pt x="7971260" y="19050"/>
                      <a:pt x="7964910" y="7620"/>
                      <a:pt x="7950940" y="0"/>
                    </a:cubicBezTo>
                    <a:lnTo>
                      <a:pt x="0" y="5080"/>
                    </a:lnTo>
                    <a:lnTo>
                      <a:pt x="41042" y="1382453"/>
                    </a:ln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5" name="Freeform 5"/>
              <p:cNvSpPr/>
              <p:nvPr/>
            </p:nvSpPr>
            <p:spPr>
              <a:xfrm>
                <a:off x="15240" y="16510"/>
                <a:ext cx="7943320" cy="1395152"/>
              </a:xfrm>
              <a:custGeom>
                <a:avLst/>
                <a:gdLst/>
                <a:ahLst/>
                <a:cxnLst/>
                <a:rect l="l" t="t" r="r" b="b"/>
                <a:pathLst>
                  <a:path w="7943320" h="1395152">
                    <a:moveTo>
                      <a:pt x="7926810" y="1395152"/>
                    </a:moveTo>
                    <a:lnTo>
                      <a:pt x="15240" y="1387532"/>
                    </a:lnTo>
                    <a:lnTo>
                      <a:pt x="0" y="11430"/>
                    </a:lnTo>
                    <a:lnTo>
                      <a:pt x="7943320" y="0"/>
                    </a:ln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6" name="Freeform 6"/>
              <p:cNvSpPr/>
              <p:nvPr/>
            </p:nvSpPr>
            <p:spPr>
              <a:xfrm>
                <a:off x="0" y="-2540"/>
                <a:ext cx="7977610" cy="1442142"/>
              </a:xfrm>
              <a:custGeom>
                <a:avLst/>
                <a:gdLst/>
                <a:ahLst/>
                <a:cxnLst/>
                <a:rect l="l" t="t" r="r" b="b"/>
                <a:pathLst>
                  <a:path w="7977610" h="1442142">
                    <a:moveTo>
                      <a:pt x="0" y="15240"/>
                    </a:moveTo>
                    <a:cubicBezTo>
                      <a:pt x="13970" y="16510"/>
                      <a:pt x="26670" y="17780"/>
                      <a:pt x="39370" y="17780"/>
                    </a:cubicBezTo>
                    <a:cubicBezTo>
                      <a:pt x="137539" y="19050"/>
                      <a:pt x="677092" y="24130"/>
                      <a:pt x="842132" y="26670"/>
                    </a:cubicBezTo>
                    <a:cubicBezTo>
                      <a:pt x="1000824" y="29210"/>
                      <a:pt x="1159516" y="29210"/>
                      <a:pt x="1318208" y="22860"/>
                    </a:cubicBezTo>
                    <a:cubicBezTo>
                      <a:pt x="1476900" y="16510"/>
                      <a:pt x="1635592" y="17780"/>
                      <a:pt x="1794284" y="19050"/>
                    </a:cubicBezTo>
                    <a:cubicBezTo>
                      <a:pt x="1927585" y="20320"/>
                      <a:pt x="3622417" y="19050"/>
                      <a:pt x="3781109" y="15240"/>
                    </a:cubicBezTo>
                    <a:cubicBezTo>
                      <a:pt x="3939801" y="11430"/>
                      <a:pt x="4104841" y="12700"/>
                      <a:pt x="4269881" y="11430"/>
                    </a:cubicBezTo>
                    <a:cubicBezTo>
                      <a:pt x="4492049" y="10160"/>
                      <a:pt x="5329944" y="7620"/>
                      <a:pt x="5533070" y="7620"/>
                    </a:cubicBezTo>
                    <a:cubicBezTo>
                      <a:pt x="5945669" y="8890"/>
                      <a:pt x="6351921" y="12700"/>
                      <a:pt x="6764520" y="12700"/>
                    </a:cubicBezTo>
                    <a:cubicBezTo>
                      <a:pt x="7037470" y="12700"/>
                      <a:pt x="7304074" y="11430"/>
                      <a:pt x="7577024" y="3810"/>
                    </a:cubicBezTo>
                    <a:cubicBezTo>
                      <a:pt x="7723021" y="0"/>
                      <a:pt x="7875365" y="2540"/>
                      <a:pt x="7947130" y="3810"/>
                    </a:cubicBezTo>
                    <a:cubicBezTo>
                      <a:pt x="7959830" y="3810"/>
                      <a:pt x="7963640" y="10160"/>
                      <a:pt x="7964910" y="24130"/>
                    </a:cubicBezTo>
                    <a:cubicBezTo>
                      <a:pt x="7964910" y="27940"/>
                      <a:pt x="7964910" y="33020"/>
                      <a:pt x="7966180" y="36830"/>
                    </a:cubicBezTo>
                    <a:cubicBezTo>
                      <a:pt x="7977610" y="77833"/>
                      <a:pt x="7973800" y="128825"/>
                      <a:pt x="7973800" y="166007"/>
                    </a:cubicBezTo>
                    <a:cubicBezTo>
                      <a:pt x="7973800" y="201064"/>
                      <a:pt x="7972530" y="297736"/>
                      <a:pt x="7972530" y="310484"/>
                    </a:cubicBezTo>
                    <a:cubicBezTo>
                      <a:pt x="7972530" y="352977"/>
                      <a:pt x="7972530" y="394408"/>
                      <a:pt x="7971260" y="436901"/>
                    </a:cubicBezTo>
                    <a:cubicBezTo>
                      <a:pt x="7969990" y="473021"/>
                      <a:pt x="7967450" y="573942"/>
                      <a:pt x="7966180" y="586690"/>
                    </a:cubicBezTo>
                    <a:cubicBezTo>
                      <a:pt x="7963640" y="622809"/>
                      <a:pt x="7957290" y="1402773"/>
                      <a:pt x="7956020" y="1419283"/>
                    </a:cubicBezTo>
                    <a:cubicBezTo>
                      <a:pt x="7959830" y="1442142"/>
                      <a:pt x="7691282" y="1430713"/>
                      <a:pt x="7557981" y="1431983"/>
                    </a:cubicBezTo>
                    <a:cubicBezTo>
                      <a:pt x="7405636" y="1433252"/>
                      <a:pt x="6174186" y="1426902"/>
                      <a:pt x="5710805" y="1425633"/>
                    </a:cubicBezTo>
                    <a:cubicBezTo>
                      <a:pt x="5406116" y="1424363"/>
                      <a:pt x="5101427" y="1426902"/>
                      <a:pt x="4796739" y="1426902"/>
                    </a:cubicBezTo>
                    <a:cubicBezTo>
                      <a:pt x="4650742" y="1426902"/>
                      <a:pt x="4504745" y="1425633"/>
                      <a:pt x="4358748" y="1425633"/>
                    </a:cubicBezTo>
                    <a:cubicBezTo>
                      <a:pt x="4161970" y="1425633"/>
                      <a:pt x="3965192" y="1425633"/>
                      <a:pt x="3768414" y="1424363"/>
                    </a:cubicBezTo>
                    <a:cubicBezTo>
                      <a:pt x="3533549" y="1423092"/>
                      <a:pt x="2511573" y="1423092"/>
                      <a:pt x="2276708" y="1423092"/>
                    </a:cubicBezTo>
                    <a:cubicBezTo>
                      <a:pt x="2079930" y="1421823"/>
                      <a:pt x="1876804" y="1420552"/>
                      <a:pt x="1680026" y="1423092"/>
                    </a:cubicBezTo>
                    <a:cubicBezTo>
                      <a:pt x="1495943" y="1425633"/>
                      <a:pt x="1019867" y="1420552"/>
                      <a:pt x="962738" y="1420552"/>
                    </a:cubicBezTo>
                    <a:cubicBezTo>
                      <a:pt x="702483" y="1419283"/>
                      <a:pt x="67714" y="1415473"/>
                      <a:pt x="35560" y="1411663"/>
                    </a:cubicBezTo>
                    <a:cubicBezTo>
                      <a:pt x="19050" y="1407852"/>
                      <a:pt x="15240" y="1402773"/>
                      <a:pt x="15240" y="1387688"/>
                    </a:cubicBezTo>
                    <a:lnTo>
                      <a:pt x="15240" y="652554"/>
                    </a:lnTo>
                    <a:cubicBezTo>
                      <a:pt x="13970" y="603687"/>
                      <a:pt x="11430" y="442213"/>
                      <a:pt x="10160" y="410343"/>
                    </a:cubicBezTo>
                    <a:lnTo>
                      <a:pt x="6350" y="311546"/>
                    </a:lnTo>
                    <a:cubicBezTo>
                      <a:pt x="5080" y="275427"/>
                      <a:pt x="7620" y="87394"/>
                      <a:pt x="0" y="31750"/>
                    </a:cubicBezTo>
                    <a:lnTo>
                      <a:pt x="0" y="15240"/>
                    </a:lnTo>
                    <a:close/>
                    <a:moveTo>
                      <a:pt x="7934430" y="1405313"/>
                    </a:moveTo>
                    <a:cubicBezTo>
                      <a:pt x="7938240" y="1359005"/>
                      <a:pt x="7942050" y="636620"/>
                      <a:pt x="7944590" y="594126"/>
                    </a:cubicBezTo>
                    <a:cubicBezTo>
                      <a:pt x="7947130" y="551633"/>
                      <a:pt x="7949670" y="322170"/>
                      <a:pt x="7949670" y="249931"/>
                    </a:cubicBezTo>
                    <a:cubicBezTo>
                      <a:pt x="7949670" y="226560"/>
                      <a:pt x="7953480" y="104392"/>
                      <a:pt x="7952210" y="72522"/>
                    </a:cubicBezTo>
                    <a:cubicBezTo>
                      <a:pt x="7952210" y="58420"/>
                      <a:pt x="7947130" y="43180"/>
                      <a:pt x="7944590" y="27940"/>
                    </a:cubicBezTo>
                    <a:cubicBezTo>
                      <a:pt x="7913451" y="27940"/>
                      <a:pt x="7830931" y="25400"/>
                      <a:pt x="7754759" y="26670"/>
                    </a:cubicBezTo>
                    <a:cubicBezTo>
                      <a:pt x="7577024" y="29210"/>
                      <a:pt x="7399289" y="33020"/>
                      <a:pt x="7215206" y="34290"/>
                    </a:cubicBezTo>
                    <a:cubicBezTo>
                      <a:pt x="6904169" y="36830"/>
                      <a:pt x="6599480" y="35560"/>
                      <a:pt x="6288444" y="31750"/>
                    </a:cubicBezTo>
                    <a:cubicBezTo>
                      <a:pt x="5894887" y="27940"/>
                      <a:pt x="5501331" y="29210"/>
                      <a:pt x="5114122" y="29210"/>
                    </a:cubicBezTo>
                    <a:cubicBezTo>
                      <a:pt x="4866563" y="29210"/>
                      <a:pt x="4009626" y="34290"/>
                      <a:pt x="3838238" y="38100"/>
                    </a:cubicBezTo>
                    <a:cubicBezTo>
                      <a:pt x="3666851" y="41910"/>
                      <a:pt x="2930519" y="41910"/>
                      <a:pt x="2759132" y="38100"/>
                    </a:cubicBezTo>
                    <a:cubicBezTo>
                      <a:pt x="2714698" y="36830"/>
                      <a:pt x="2435400" y="40640"/>
                      <a:pt x="2397314" y="40640"/>
                    </a:cubicBezTo>
                    <a:cubicBezTo>
                      <a:pt x="2181493" y="40640"/>
                      <a:pt x="1965671" y="39370"/>
                      <a:pt x="1743503" y="39370"/>
                    </a:cubicBezTo>
                    <a:cubicBezTo>
                      <a:pt x="1635592" y="39370"/>
                      <a:pt x="1527681" y="39370"/>
                      <a:pt x="1419771" y="43180"/>
                    </a:cubicBezTo>
                    <a:cubicBezTo>
                      <a:pt x="1267426" y="46990"/>
                      <a:pt x="1115082" y="50800"/>
                      <a:pt x="962738" y="48260"/>
                    </a:cubicBezTo>
                    <a:cubicBezTo>
                      <a:pt x="785003" y="45720"/>
                      <a:pt x="613615" y="43180"/>
                      <a:pt x="435880" y="40640"/>
                    </a:cubicBezTo>
                    <a:cubicBezTo>
                      <a:pt x="289883" y="39370"/>
                      <a:pt x="143887" y="36830"/>
                      <a:pt x="33020" y="35560"/>
                    </a:cubicBezTo>
                    <a:cubicBezTo>
                      <a:pt x="29210" y="35560"/>
                      <a:pt x="25400" y="36830"/>
                      <a:pt x="21590" y="36830"/>
                    </a:cubicBezTo>
                    <a:cubicBezTo>
                      <a:pt x="21590" y="44450"/>
                      <a:pt x="20320" y="49530"/>
                      <a:pt x="21590" y="55880"/>
                    </a:cubicBezTo>
                    <a:cubicBezTo>
                      <a:pt x="27940" y="105454"/>
                      <a:pt x="24130" y="169194"/>
                      <a:pt x="22860" y="218061"/>
                    </a:cubicBezTo>
                    <a:cubicBezTo>
                      <a:pt x="22860" y="249931"/>
                      <a:pt x="22860" y="281801"/>
                      <a:pt x="24130" y="313671"/>
                    </a:cubicBezTo>
                    <a:cubicBezTo>
                      <a:pt x="25400" y="337042"/>
                      <a:pt x="29210" y="481519"/>
                      <a:pt x="30480" y="530386"/>
                    </a:cubicBezTo>
                    <a:cubicBezTo>
                      <a:pt x="31750" y="578191"/>
                      <a:pt x="31750" y="1306950"/>
                      <a:pt x="33020" y="1355818"/>
                    </a:cubicBezTo>
                    <a:cubicBezTo>
                      <a:pt x="33020" y="1366441"/>
                      <a:pt x="33020" y="1388750"/>
                      <a:pt x="35560" y="1395152"/>
                    </a:cubicBezTo>
                    <a:cubicBezTo>
                      <a:pt x="105800" y="1397692"/>
                      <a:pt x="245449" y="1402773"/>
                      <a:pt x="340665" y="1401502"/>
                    </a:cubicBezTo>
                    <a:cubicBezTo>
                      <a:pt x="480314" y="1400232"/>
                      <a:pt x="613615" y="1397692"/>
                      <a:pt x="753264" y="1400232"/>
                    </a:cubicBezTo>
                    <a:cubicBezTo>
                      <a:pt x="791350" y="1400232"/>
                      <a:pt x="1115082" y="1401502"/>
                      <a:pt x="1248383" y="1402773"/>
                    </a:cubicBezTo>
                    <a:cubicBezTo>
                      <a:pt x="1368989" y="1404042"/>
                      <a:pt x="1489595" y="1410392"/>
                      <a:pt x="1610201" y="1402773"/>
                    </a:cubicBezTo>
                    <a:cubicBezTo>
                      <a:pt x="1641940" y="1401502"/>
                      <a:pt x="1680026" y="1401502"/>
                      <a:pt x="1711764" y="1401502"/>
                    </a:cubicBezTo>
                    <a:cubicBezTo>
                      <a:pt x="1933933" y="1406582"/>
                      <a:pt x="2162450" y="1397692"/>
                      <a:pt x="2378271" y="1406582"/>
                    </a:cubicBezTo>
                    <a:cubicBezTo>
                      <a:pt x="2390966" y="1406582"/>
                      <a:pt x="3857281" y="1402773"/>
                      <a:pt x="4181013" y="1402773"/>
                    </a:cubicBezTo>
                    <a:cubicBezTo>
                      <a:pt x="4250837" y="1402773"/>
                      <a:pt x="4320662" y="1405313"/>
                      <a:pt x="4390486" y="1405313"/>
                    </a:cubicBezTo>
                    <a:cubicBezTo>
                      <a:pt x="4536483" y="1405313"/>
                      <a:pt x="4688828" y="1404042"/>
                      <a:pt x="4834824" y="1404042"/>
                    </a:cubicBezTo>
                    <a:cubicBezTo>
                      <a:pt x="4930039" y="1404042"/>
                      <a:pt x="5031603" y="1404042"/>
                      <a:pt x="5126818" y="1402773"/>
                    </a:cubicBezTo>
                    <a:cubicBezTo>
                      <a:pt x="5228381" y="1402773"/>
                      <a:pt x="5329944" y="1401502"/>
                      <a:pt x="5431506" y="1400232"/>
                    </a:cubicBezTo>
                    <a:cubicBezTo>
                      <a:pt x="5456897" y="1400232"/>
                      <a:pt x="5615589" y="1402773"/>
                      <a:pt x="5660023" y="1402773"/>
                    </a:cubicBezTo>
                    <a:lnTo>
                      <a:pt x="5983755" y="1402773"/>
                    </a:lnTo>
                    <a:cubicBezTo>
                      <a:pt x="6098013" y="1404042"/>
                      <a:pt x="6205924" y="1407852"/>
                      <a:pt x="6320182" y="1407852"/>
                    </a:cubicBezTo>
                    <a:cubicBezTo>
                      <a:pt x="6466179" y="1407852"/>
                      <a:pt x="6612175" y="1405313"/>
                      <a:pt x="6758172" y="1405313"/>
                    </a:cubicBezTo>
                    <a:cubicBezTo>
                      <a:pt x="6935908" y="1405313"/>
                      <a:pt x="7119990" y="1406582"/>
                      <a:pt x="7297725" y="1406582"/>
                    </a:cubicBezTo>
                    <a:cubicBezTo>
                      <a:pt x="7392941" y="1406582"/>
                      <a:pt x="7481808" y="1407852"/>
                      <a:pt x="7577024" y="1407852"/>
                    </a:cubicBezTo>
                    <a:cubicBezTo>
                      <a:pt x="7678586" y="1407852"/>
                      <a:pt x="7929350" y="1405313"/>
                      <a:pt x="7934430" y="1405313"/>
                    </a:cubicBezTo>
                    <a:close/>
                  </a:path>
                </a:pathLst>
              </a:custGeom>
              <a:solidFill>
                <a:srgbClr val="F8BF66"/>
              </a:solidFill>
            </p:spPr>
            <p:txBody>
              <a:bodyPr/>
              <a:lstStyle/>
              <a:p>
                <a:endParaRPr lang="fi-FI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86923" y="312447"/>
              <a:ext cx="9081012" cy="749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40"/>
                </a:lnSpc>
                <a:spcBef>
                  <a:spcPct val="0"/>
                </a:spcBef>
              </a:pPr>
              <a:r>
                <a:rPr lang="en-US" sz="3700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PUHELIMEN KÄYTTÖ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02292"/>
              <a:ext cx="9651190" cy="1200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ohjatun aktiviteetin aikana kännykkää ei pidetä mukana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981933"/>
              <a:ext cx="9651190" cy="18340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Piispala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ei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korvaa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ohjelman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aikana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rikkoutunutta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puhelinta</a:t>
              </a:r>
              <a:endParaRPr lang="en-US" sz="2799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302259" lvl="1" algn="l">
                <a:lnSpc>
                  <a:spcPts val="3639"/>
                </a:lnSpc>
              </a:pPr>
              <a:endParaRPr lang="en-US" sz="2799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761573"/>
              <a:ext cx="9651190" cy="5527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Bussimatkoilla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ei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käytetä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kännykkää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paitsi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jos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oppilaat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ovat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ansainneet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paluumatkalle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käyttöhetken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hyvällä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käytöksellä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</a:t>
              </a:r>
            </a:p>
            <a:p>
              <a:pPr marL="302259" lvl="1" algn="l">
                <a:lnSpc>
                  <a:spcPts val="3639"/>
                </a:lnSpc>
              </a:pPr>
              <a:endParaRPr lang="en-US" sz="2799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604518" lvl="1" indent="-302259" algn="l">
                <a:lnSpc>
                  <a:spcPts val="3639"/>
                </a:lnSpc>
                <a:buFont typeface="Arial"/>
                <a:buChar char="•"/>
              </a:pP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Puhelinta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voi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käyttää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majoituksessa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ja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vapaa-aikana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paitsi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saunoille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emme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ota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puhelimia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799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mukaan</a:t>
              </a:r>
              <a:r>
                <a:rPr lang="en-US" sz="2799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</a:t>
              </a:r>
            </a:p>
            <a:p>
              <a:pPr marL="302259" lvl="1" algn="l">
                <a:lnSpc>
                  <a:spcPts val="3639"/>
                </a:lnSpc>
              </a:pPr>
              <a:endParaRPr lang="en-US" sz="2799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760281"/>
              <a:ext cx="9651190" cy="59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3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996276" y="4774711"/>
            <a:ext cx="7316136" cy="3242968"/>
          </a:xfrm>
          <a:custGeom>
            <a:avLst/>
            <a:gdLst/>
            <a:ahLst/>
            <a:cxnLst/>
            <a:rect l="l" t="t" r="r" b="b"/>
            <a:pathLst>
              <a:path w="7316136" h="3242968">
                <a:moveTo>
                  <a:pt x="0" y="0"/>
                </a:moveTo>
                <a:lnTo>
                  <a:pt x="7316136" y="0"/>
                </a:lnTo>
                <a:lnTo>
                  <a:pt x="7316136" y="3242968"/>
                </a:lnTo>
                <a:lnTo>
                  <a:pt x="0" y="3242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3" name="Freeform 13"/>
          <p:cNvSpPr/>
          <p:nvPr/>
        </p:nvSpPr>
        <p:spPr>
          <a:xfrm rot="240148">
            <a:off x="11627823" y="3268000"/>
            <a:ext cx="1236985" cy="2836402"/>
          </a:xfrm>
          <a:custGeom>
            <a:avLst/>
            <a:gdLst/>
            <a:ahLst/>
            <a:cxnLst/>
            <a:rect l="l" t="t" r="r" b="b"/>
            <a:pathLst>
              <a:path w="1236985" h="2836402">
                <a:moveTo>
                  <a:pt x="0" y="0"/>
                </a:moveTo>
                <a:lnTo>
                  <a:pt x="1236985" y="0"/>
                </a:lnTo>
                <a:lnTo>
                  <a:pt x="1236985" y="2836402"/>
                </a:lnTo>
                <a:lnTo>
                  <a:pt x="0" y="2836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4786" b="-73504"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28700" y="884194"/>
            <a:ext cx="10452729" cy="1429335"/>
            <a:chOff x="0" y="0"/>
            <a:chExt cx="13936972" cy="190578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3936972" cy="1206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99"/>
                </a:lnSpc>
                <a:spcBef>
                  <a:spcPct val="0"/>
                </a:spcBef>
              </a:pPr>
              <a:r>
                <a:rPr lang="en-US" sz="5999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LEIRIKOULUVARUSTEET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315085"/>
              <a:ext cx="13936972" cy="590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41316" y="1448938"/>
            <a:ext cx="10140113" cy="9473754"/>
            <a:chOff x="0" y="-38100"/>
            <a:chExt cx="13520151" cy="12631673"/>
          </a:xfrm>
        </p:grpSpPr>
        <p:sp>
          <p:nvSpPr>
            <p:cNvPr id="8" name="TextBox 8"/>
            <p:cNvSpPr txBox="1"/>
            <p:nvPr/>
          </p:nvSpPr>
          <p:spPr>
            <a:xfrm>
              <a:off x="0" y="-38100"/>
              <a:ext cx="13520151" cy="881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99151"/>
              <a:ext cx="13520151" cy="12094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endParaRPr/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Aluslakana ja pussilakana/makuupussi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Tyynyliina (ja halutessaan oma tyyny)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Pyyhe ja peseytymisvälineet, hygieniatarvikkeet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Henkilökohtaiset lääkkeet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Lenkkarit ja ulkoiluvaatteet (säänmukaiset tukevat kengät)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Uima-asu (ja uimalasit)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Sisä- ja ulkoliikuntaan soveltuvat vaatteet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>
                <a:lnSpc>
                  <a:spcPts val="3360"/>
                </a:lnSpc>
                <a:buFont typeface="Arial"/>
                <a:buChar char="•"/>
              </a:pP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Vaatekerta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myös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pieneläinkodilla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käyntiä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varten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sekä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pussi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niille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käytön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jälkeen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,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näitä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vaatteita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ei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voi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käyttää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leirin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aikana</a:t>
              </a: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 </a:t>
              </a:r>
              <a:r>
                <a:rPr lang="en-US" sz="2400" dirty="0" err="1">
                  <a:solidFill>
                    <a:srgbClr val="404040"/>
                  </a:solidFill>
                  <a:latin typeface="Now"/>
                  <a:ea typeface="Now"/>
                  <a:cs typeface="Now"/>
                </a:rPr>
                <a:t>uudelleen</a:t>
              </a:r>
              <a:endParaRPr lang="en-US" sz="2400" dirty="0" err="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Varusteita kelin mukaan, vaihtovaatteita (kahta päivää varten)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Yöasu 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Vesipullo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Terveellisiä välipaloja kuten esim. hedelmiä 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Kännykän laturi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Kela-kortti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 algn="l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Bussimatkalle tekemistä (kirja, matkalle soveltuva peli, jne) 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18160" lvl="1" indent="-259080">
                <a:lnSpc>
                  <a:spcPts val="3360"/>
                </a:lnSpc>
                <a:buFont typeface="Arial"/>
                <a:buChar char="•"/>
              </a:pPr>
              <a:r>
                <a:rPr lang="en-US" sz="2400" dirty="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Oma raha, max. 10€.</a:t>
              </a:r>
              <a:endParaRPr lang="en-US" sz="2400" dirty="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algn="l">
                <a:lnSpc>
                  <a:spcPts val="3080"/>
                </a:lnSpc>
              </a:pPr>
              <a:endParaRPr lang="en-US" sz="24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endParaRPr lang="en-US" sz="2400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</p:grpSp>
      <p:sp>
        <p:nvSpPr>
          <p:cNvPr id="11" name="Freeform 6">
            <a:extLst>
              <a:ext uri="{FF2B5EF4-FFF2-40B4-BE49-F238E27FC236}">
                <a16:creationId xmlns:a16="http://schemas.microsoft.com/office/drawing/2014/main" id="{F8056518-35E1-D272-E062-3556A09B6564}"/>
              </a:ext>
            </a:extLst>
          </p:cNvPr>
          <p:cNvSpPr/>
          <p:nvPr/>
        </p:nvSpPr>
        <p:spPr>
          <a:xfrm>
            <a:off x="10967951" y="1454649"/>
            <a:ext cx="1879035" cy="1332406"/>
          </a:xfrm>
          <a:custGeom>
            <a:avLst/>
            <a:gdLst/>
            <a:ahLst/>
            <a:cxnLst/>
            <a:rect l="l" t="t" r="r" b="b"/>
            <a:pathLst>
              <a:path w="1879035" h="1332406">
                <a:moveTo>
                  <a:pt x="0" y="0"/>
                </a:moveTo>
                <a:lnTo>
                  <a:pt x="1879035" y="0"/>
                </a:lnTo>
                <a:lnTo>
                  <a:pt x="1879035" y="1332407"/>
                </a:lnTo>
                <a:lnTo>
                  <a:pt x="0" y="1332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59E3A29D-D683-CBB6-5028-776FF7C9F981}"/>
              </a:ext>
            </a:extLst>
          </p:cNvPr>
          <p:cNvSpPr/>
          <p:nvPr/>
        </p:nvSpPr>
        <p:spPr>
          <a:xfrm>
            <a:off x="12425778" y="1838869"/>
            <a:ext cx="4072194" cy="2887556"/>
          </a:xfrm>
          <a:custGeom>
            <a:avLst/>
            <a:gdLst/>
            <a:ahLst/>
            <a:cxnLst/>
            <a:rect l="l" t="t" r="r" b="b"/>
            <a:pathLst>
              <a:path w="4072194" h="2887556">
                <a:moveTo>
                  <a:pt x="0" y="0"/>
                </a:moveTo>
                <a:lnTo>
                  <a:pt x="4072195" y="0"/>
                </a:lnTo>
                <a:lnTo>
                  <a:pt x="4072195" y="2887556"/>
                </a:lnTo>
                <a:lnTo>
                  <a:pt x="0" y="2887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0113" y="609901"/>
            <a:ext cx="17131155" cy="7543700"/>
            <a:chOff x="0" y="-38100"/>
            <a:chExt cx="22841540" cy="10058264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2841540" cy="9100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46"/>
                </a:lnSpc>
              </a:pPr>
              <a:r>
                <a:rPr lang="en-US" sz="4343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LEIRIKOULUSÄÄNNÖT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067801"/>
              <a:ext cx="22841540" cy="8952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74"/>
                </a:lnSpc>
              </a:pPr>
              <a:endParaRPr/>
            </a:p>
            <a:p>
              <a:pPr algn="just">
                <a:lnSpc>
                  <a:spcPts val="3474"/>
                </a:lnSpc>
              </a:pP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35305" lvl="1" indent="-267335" algn="just">
                <a:lnSpc>
                  <a:spcPts val="3474"/>
                </a:lnSpc>
                <a:buAutoNum type="arabicPeriod"/>
              </a:pP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Koulun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järjestyssäännöt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ovat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voimassa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myös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leirikoulun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aikana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35305" lvl="1" indent="-267335" algn="just">
                <a:lnSpc>
                  <a:spcPts val="3474"/>
                </a:lnSpc>
                <a:buAutoNum type="arabicPeriod"/>
              </a:pP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sitoutuvat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noudattamaan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opettajien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huoltajien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sekä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leirikeskuksen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ohjaajien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antamia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ohjeita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Ohjelma-aikataulua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tulee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noudattaa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tarkasti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35305" lvl="1" indent="-267335" algn="just">
                <a:lnSpc>
                  <a:spcPts val="3474"/>
                </a:lnSpc>
                <a:buAutoNum type="arabicPeriod"/>
              </a:pP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Hiljaisuus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iltaisin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alueella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sekä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turhan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ulkona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liikkumisen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kielto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alkavat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22.00 ja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päättyvät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aamuisin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7.00,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herätys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klo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7.30.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35305" lvl="1" indent="-267335" algn="just">
                <a:lnSpc>
                  <a:spcPts val="3474"/>
                </a:lnSpc>
                <a:buAutoNum type="arabicPeriod"/>
              </a:pP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Oppilailla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saa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olla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mukana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leirikoulussa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yksi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matkapuhelin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joka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on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varustettu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oppilaan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nimellä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Puhelimet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kerätään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yön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ajaksi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(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ennen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iltatoimintaa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ladattuina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ja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suljettuina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)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opettajien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huoneisiin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35305" lvl="1" indent="-267335" algn="just">
                <a:lnSpc>
                  <a:spcPts val="3474"/>
                </a:lnSpc>
                <a:buAutoNum type="arabicPeriod"/>
              </a:pP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Pelikonsolit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iPadit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tabletit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musakaiuttimet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jne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jätetään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kotiin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marL="535305" lvl="1" indent="-267335" algn="just">
                <a:lnSpc>
                  <a:spcPts val="3474"/>
                </a:lnSpc>
                <a:buAutoNum type="arabicPeriod"/>
              </a:pP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Rahaa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voi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olla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mukana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perheen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harkinnan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mukainen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summa,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enintään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 10 €.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Mukana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olevat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rahat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ovat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oppilaan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omalla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vastuulla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.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Leirikoulun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hintaan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kuuluvat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ateriat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(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aamiainen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,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lounas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ja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päivällinen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sekä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 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iltapalat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  <a:r>
                <a:rPr lang="en-US" sz="2450" err="1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molempina</a:t>
              </a:r>
              <a:r>
                <a:rPr lang="en-US" sz="2450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 iltoina.   </a:t>
              </a:r>
              <a:endParaRPr lang="en-US" sz="2450">
                <a:solidFill>
                  <a:srgbClr val="404040"/>
                </a:solidFill>
                <a:latin typeface="Now"/>
                <a:ea typeface="Now"/>
                <a:cs typeface="Now"/>
              </a:endParaRPr>
            </a:p>
            <a:p>
              <a:pPr algn="just">
                <a:lnSpc>
                  <a:spcPts val="3474"/>
                </a:lnSpc>
              </a:pPr>
              <a:endParaRPr lang="en-US" sz="248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0" lvl="0" indent="0" algn="ctr">
                <a:lnSpc>
                  <a:spcPts val="3474"/>
                </a:lnSpc>
                <a:spcBef>
                  <a:spcPct val="0"/>
                </a:spcBef>
              </a:pPr>
              <a:endParaRPr lang="en-US" sz="2481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61" y="638476"/>
            <a:ext cx="16135697" cy="6198395"/>
            <a:chOff x="0" y="0"/>
            <a:chExt cx="21514263" cy="8264527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14263" cy="828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16"/>
                </a:lnSpc>
              </a:pPr>
              <a:r>
                <a:rPr lang="en-US" sz="3935">
                  <a:solidFill>
                    <a:srgbClr val="404040"/>
                  </a:solidFill>
                  <a:latin typeface="Rubik One"/>
                  <a:ea typeface="Rubik One"/>
                  <a:cs typeface="Rubik One"/>
                  <a:sym typeface="Rubik One"/>
                </a:rPr>
                <a:t>LEIRIKOULUSÄÄNNÖT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63136"/>
              <a:ext cx="21514263" cy="73013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48"/>
                </a:lnSpc>
              </a:pPr>
              <a:endParaRPr/>
            </a:p>
            <a:p>
              <a:pPr algn="just">
                <a:lnSpc>
                  <a:spcPts val="3410"/>
                </a:lnSpc>
              </a:pPr>
              <a:endParaRPr/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7. Omia välipaloja saa olla mukana. Kahviosta ostettujen makeisten syönti ja kännykän käyttö on mahdollista vain vapaa-aikana. </a:t>
              </a:r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8. Uimaan ja vesille mennään vain opettajan luvalla ja valvonnassa.  </a:t>
              </a:r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9. Tahallisesti aiheutetusta vahingosta peritään korvaus. </a:t>
              </a:r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10. Oppilaat voivat kutsua majoitustiloihin vieraita (oman luokan oppilaita) vain aikuisten luvalla.  </a:t>
              </a:r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11. Ohjaajalla on tarvittaessa oikeus evätä häiriökäyttäytyvän oppilaan osallistuminen ohjelmaan.  </a:t>
              </a:r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12. Mikäli oppilas ei pysty noudattamaan leirikoulun sääntöjä ja hänet joudutaan poistamaan leirikoulusta, huoltaja sitoutuu järjestämään oppilaan mahdollisen paluukyydin. </a:t>
              </a:r>
            </a:p>
            <a:p>
              <a:pPr algn="just">
                <a:lnSpc>
                  <a:spcPts val="3410"/>
                </a:lnSpc>
              </a:pPr>
              <a:endParaRPr lang="en-US" sz="2436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algn="just">
                <a:lnSpc>
                  <a:spcPts val="3410"/>
                </a:lnSpc>
              </a:pPr>
              <a:r>
                <a:rPr lang="en-US" sz="2436">
                  <a:solidFill>
                    <a:srgbClr val="404040"/>
                  </a:solidFill>
                  <a:latin typeface="Now"/>
                  <a:ea typeface="Now"/>
                  <a:cs typeface="Now"/>
                  <a:sym typeface="Now"/>
                </a:rPr>
                <a:t>Nämä tulevat kotiin oppilaan sekä huoltajan allekirjoitettavaksi monisteena.</a:t>
              </a:r>
            </a:p>
            <a:p>
              <a:pPr marL="0" lvl="0" indent="0" algn="ctr">
                <a:lnSpc>
                  <a:spcPts val="3148"/>
                </a:lnSpc>
                <a:spcBef>
                  <a:spcPct val="0"/>
                </a:spcBef>
              </a:pPr>
              <a:endParaRPr lang="en-US" sz="2436">
                <a:solidFill>
                  <a:srgbClr val="404040"/>
                </a:solidFill>
                <a:latin typeface="Now"/>
                <a:ea typeface="Now"/>
                <a:cs typeface="Now"/>
                <a:sym typeface="Now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bfabf9-a62b-41a2-9a6d-875ea26ab6e0">
      <Terms xmlns="http://schemas.microsoft.com/office/infopath/2007/PartnerControls"/>
    </lcf76f155ced4ddcb4097134ff3c332f>
    <TaxCatchAll xmlns="9a162263-312d-406d-a991-0c5f0576a0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881E20D30448842B7268C9AF509C8DA" ma:contentTypeVersion="13" ma:contentTypeDescription="Luo uusi asiakirja." ma:contentTypeScope="" ma:versionID="8b42aa9a007aeaf03514ae583724cfca">
  <xsd:schema xmlns:xsd="http://www.w3.org/2001/XMLSchema" xmlns:xs="http://www.w3.org/2001/XMLSchema" xmlns:p="http://schemas.microsoft.com/office/2006/metadata/properties" xmlns:ns2="efbfabf9-a62b-41a2-9a6d-875ea26ab6e0" xmlns:ns3="9a162263-312d-406d-a991-0c5f0576a0dc" targetNamespace="http://schemas.microsoft.com/office/2006/metadata/properties" ma:root="true" ma:fieldsID="2c7089b083c0b67a4528eadb8e884065" ns2:_="" ns3:_="">
    <xsd:import namespace="efbfabf9-a62b-41a2-9a6d-875ea26ab6e0"/>
    <xsd:import namespace="9a162263-312d-406d-a991-0c5f0576a0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fabf9-a62b-41a2-9a6d-875ea26ab6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uvien tunnisteet" ma:readOnly="false" ma:fieldId="{5cf76f15-5ced-4ddc-b409-7134ff3c332f}" ma:taxonomyMulti="true" ma:sspId="2ca23e9f-5bb7-45a7-a786-b66e23a87c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162263-312d-406d-a991-0c5f0576a0d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8f1831d-a648-40f1-883d-5532b0e44121}" ma:internalName="TaxCatchAll" ma:showField="CatchAllData" ma:web="9a162263-312d-406d-a991-0c5f0576a0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7ADE65-544F-43FA-9288-970EB1443F4D}">
  <ds:schemaRefs>
    <ds:schemaRef ds:uri="http://schemas.microsoft.com/office/2006/metadata/properties"/>
    <ds:schemaRef ds:uri="http://schemas.microsoft.com/office/infopath/2007/PartnerControls"/>
    <ds:schemaRef ds:uri="efbfabf9-a62b-41a2-9a6d-875ea26ab6e0"/>
    <ds:schemaRef ds:uri="9a162263-312d-406d-a991-0c5f0576a0dc"/>
  </ds:schemaRefs>
</ds:datastoreItem>
</file>

<file path=customXml/itemProps2.xml><?xml version="1.0" encoding="utf-8"?>
<ds:datastoreItem xmlns:ds="http://schemas.openxmlformats.org/officeDocument/2006/customXml" ds:itemID="{36BD89B1-B50E-4E96-8F9A-B585447F76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DC0343-3389-4CF3-824F-3901E843B7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bfabf9-a62b-41a2-9a6d-875ea26ab6e0"/>
    <ds:schemaRef ds:uri="9a162263-312d-406d-a991-0c5f0576a0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Mukautettu</PresentationFormat>
  <Slides>20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1" baseType="lpstr"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Piispalan leirikoulu syksy 23</dc:title>
  <cp:revision>63</cp:revision>
  <dcterms:created xsi:type="dcterms:W3CDTF">2006-08-16T00:00:00Z</dcterms:created>
  <dcterms:modified xsi:type="dcterms:W3CDTF">2026-09-17T08:13:32Z</dcterms:modified>
  <dc:identifier>DAFs8USNkQA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0x0101006881E20D30448842B7268C9AF509C8DA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_activity">
    <vt:lpwstr>{"FileActivityType":"9","FileActivityTimeStamp":"2025-05-05T13.24.40.983Z","FileActivityUsersOnPage":[{"DisplayName":"Närhi Erno Olavi","Id":"erno.narhi@opedu.kuopio.fi"},{"DisplayName":"Pyykönen Anniina Maria","Id":"anniina.pyykonen@opedu.kuopio.fi"}],"FileActivityNavigationId":null}</vt:lpwstr>
  </property>
  <property fmtid="{D5CDD505-2E9C-101B-9397-08002B2CF9AE}" pid="8" name="TriggerFlowInfo">
    <vt:lpwstr/>
  </property>
  <property fmtid="{D5CDD505-2E9C-101B-9397-08002B2CF9AE}" pid="9" name="MediaServiceImageTags">
    <vt:lpwstr/>
  </property>
</Properties>
</file>