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3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E1390-6352-49D0-8EF6-288A19B9904E}" type="datetimeFigureOut">
              <a:rPr lang="fi-FI" smtClean="0"/>
              <a:t>12.4.2016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28E03-8674-412A-B664-6E5B0E6C45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88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456E-2E3E-4C18-B33F-81CAA14F688C}" type="datetime1">
              <a:rPr lang="fi-FI" smtClean="0"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3F40-9CE1-4B4E-8175-89BF6EF99ACF}" type="datetime1">
              <a:rPr lang="fi-FI" smtClean="0"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8AEB-6FA2-4D1E-ADC0-BA4ACB27BA87}" type="datetime1">
              <a:rPr lang="fi-FI" smtClean="0"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9F95-F95F-420A-BD56-F7EE00423CE9}" type="datetime1">
              <a:rPr lang="fi-FI" smtClean="0"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DF00-910B-41AB-8CA8-838FADD50529}" type="datetime1">
              <a:rPr lang="fi-FI" smtClean="0"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4639-3B7D-44A8-9940-E6B7BC5E7B21}" type="datetime1">
              <a:rPr lang="fi-FI" smtClean="0"/>
              <a:t>12.4.2016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7EA1-6625-4C85-80E1-E2404A2225B3}" type="datetime1">
              <a:rPr lang="fi-FI" smtClean="0"/>
              <a:t>12.4.2016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66D9-3165-4641-B478-D57B90851111}" type="datetime1">
              <a:rPr lang="fi-FI" smtClean="0"/>
              <a:t>12.4.2016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C4B27-8621-42C9-AF44-2C8E31D54CD0}" type="datetime1">
              <a:rPr lang="fi-FI" smtClean="0"/>
              <a:t>12.4.2016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3008-2099-46AB-BEDD-B2A30B7BB7F2}" type="datetime1">
              <a:rPr lang="fi-FI" smtClean="0"/>
              <a:t>12.4.2016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0088-685D-4529-A9E9-EB7655307E05}" type="datetime1">
              <a:rPr lang="fi-FI" smtClean="0"/>
              <a:t>12.4.2016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81A58-AB7D-4CFA-9599-5562BE28885A}" type="datetime1">
              <a:rPr lang="fi-FI" smtClean="0"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Kuvat: Papunetin kuvapankki, www.papunet.net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D1A8-5075-4322-8B27-8D190122EAA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C00000"/>
                </a:solidFill>
              </a:rPr>
              <a:t>Miten aistimme makua?</a:t>
            </a:r>
            <a:endParaRPr lang="fi-FI" dirty="0">
              <a:solidFill>
                <a:srgbClr val="C00000"/>
              </a:solidFill>
            </a:endParaRPr>
          </a:p>
        </p:txBody>
      </p:sp>
      <p:pic>
        <p:nvPicPr>
          <p:cNvPr id="6" name="lightboxImage" descr="Haistaa (Kuva: Sergio Palao / CATEDU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700808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lightboxImage" descr="Nähdä (Kuva: Sergio Palao / CATEDU)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068960"/>
            <a:ext cx="11049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lightboxImage" descr="Kuunnella (Kuva: Sergio Palao / CATEDU)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420888"/>
            <a:ext cx="115212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lightboxImage" descr="Suu (Kuva: Sergio Palao / CATEDU)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327981">
            <a:off x="4067944" y="4437112"/>
            <a:ext cx="8858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lightboxImage" descr="Omena (Kuva: Elina Vanninen)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2708920"/>
            <a:ext cx="2041654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>
                <a:solidFill>
                  <a:srgbClr val="C00000"/>
                </a:solidFill>
              </a:rPr>
              <a:t>Maistaminen on kaikkien aistiemme yhteispeliä. Tätäkin lajia voi treenata!</a:t>
            </a:r>
            <a:endParaRPr lang="fi-FI" sz="3200" dirty="0">
              <a:solidFill>
                <a:srgbClr val="C0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328592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 descr="Aistit (Kuva: Sergio Palao / CATEDU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4474468" cy="4474468"/>
          </a:xfrm>
          <a:prstGeom prst="rect">
            <a:avLst/>
          </a:prstGeom>
          <a:noFill/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923702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rgbClr val="C00000"/>
                </a:solidFill>
              </a:rPr>
              <a:t>Maku?</a:t>
            </a:r>
            <a:endParaRPr lang="fi-FI" sz="3200" dirty="0">
              <a:solidFill>
                <a:srgbClr val="C00000"/>
              </a:solidFill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2600" b="1" dirty="0" smtClean="0">
                <a:solidFill>
                  <a:srgbClr val="C00000"/>
                </a:solidFill>
              </a:rPr>
              <a:t>Makea?</a:t>
            </a:r>
          </a:p>
          <a:p>
            <a:endParaRPr lang="fi-FI" sz="2600" dirty="0"/>
          </a:p>
          <a:p>
            <a:r>
              <a:rPr lang="fi-FI" sz="2600" b="1" dirty="0" smtClean="0">
                <a:solidFill>
                  <a:srgbClr val="0070C0"/>
                </a:solidFill>
              </a:rPr>
              <a:t>Suolainen?</a:t>
            </a:r>
          </a:p>
          <a:p>
            <a:endParaRPr lang="fi-FI" sz="2600" dirty="0"/>
          </a:p>
          <a:p>
            <a:r>
              <a:rPr lang="fi-FI" sz="2600" b="1" dirty="0" smtClean="0">
                <a:solidFill>
                  <a:srgbClr val="7030A0"/>
                </a:solidFill>
              </a:rPr>
              <a:t>Hapan?</a:t>
            </a:r>
          </a:p>
          <a:p>
            <a:endParaRPr lang="fi-FI" sz="2600" dirty="0"/>
          </a:p>
          <a:p>
            <a:r>
              <a:rPr lang="fi-FI" sz="2600" b="1" dirty="0" smtClean="0">
                <a:solidFill>
                  <a:schemeClr val="accent6">
                    <a:lumMod val="50000"/>
                  </a:schemeClr>
                </a:solidFill>
              </a:rPr>
              <a:t>Karvas?</a:t>
            </a:r>
          </a:p>
          <a:p>
            <a:endParaRPr lang="fi-FI" sz="2600" dirty="0"/>
          </a:p>
          <a:p>
            <a:r>
              <a:rPr lang="fi-FI" sz="2600" b="1" dirty="0" err="1" smtClean="0"/>
              <a:t>Umami</a:t>
            </a:r>
            <a:r>
              <a:rPr lang="fi-FI" sz="2600" b="1" dirty="0" smtClean="0"/>
              <a:t>?</a:t>
            </a:r>
          </a:p>
          <a:p>
            <a:endParaRPr lang="fi-FI" sz="1800" dirty="0"/>
          </a:p>
          <a:p>
            <a:r>
              <a:rPr lang="fi-FI" sz="2000" b="1" dirty="0" smtClean="0"/>
              <a:t>Muut suun tuntemukset:  </a:t>
            </a:r>
          </a:p>
          <a:p>
            <a:r>
              <a:rPr lang="fi-FI" sz="2000" b="1" dirty="0" smtClean="0"/>
              <a:t>”tulen polte” </a:t>
            </a:r>
          </a:p>
          <a:p>
            <a:r>
              <a:rPr lang="fi-FI" sz="2000" b="1" dirty="0" smtClean="0"/>
              <a:t> ”jään sulaminen”</a:t>
            </a:r>
          </a:p>
          <a:p>
            <a:r>
              <a:rPr lang="fi-FI" sz="2000" b="1" dirty="0" smtClean="0"/>
              <a:t>”nopeasti haihtuva ahaa”</a:t>
            </a:r>
            <a:endParaRPr lang="fi-FI" sz="2000" b="1" dirty="0"/>
          </a:p>
        </p:txBody>
      </p:sp>
      <p:sp>
        <p:nvSpPr>
          <p:cNvPr id="12" name="Sisällön paikkamerkki 11"/>
          <p:cNvSpPr>
            <a:spLocks noGrp="1"/>
          </p:cNvSpPr>
          <p:nvPr>
            <p:ph idx="1"/>
          </p:nvPr>
        </p:nvSpPr>
        <p:spPr>
          <a:xfrm>
            <a:off x="2915816" y="273051"/>
            <a:ext cx="5770984" cy="41964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ightboxImage" descr="Kahvi (Kuva: Sergio Palao / CATEDU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06896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923702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rgbClr val="C00000"/>
                </a:solidFill>
              </a:rPr>
              <a:t>Maku?</a:t>
            </a:r>
            <a:endParaRPr lang="fi-FI" sz="3200" dirty="0">
              <a:solidFill>
                <a:srgbClr val="C00000"/>
              </a:solidFill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2600" b="1" dirty="0" smtClean="0">
                <a:solidFill>
                  <a:srgbClr val="C00000"/>
                </a:solidFill>
              </a:rPr>
              <a:t>Makea</a:t>
            </a:r>
          </a:p>
          <a:p>
            <a:endParaRPr lang="fi-FI" sz="2600" dirty="0"/>
          </a:p>
          <a:p>
            <a:r>
              <a:rPr lang="fi-FI" sz="2600" b="1" dirty="0" smtClean="0">
                <a:solidFill>
                  <a:srgbClr val="0070C0"/>
                </a:solidFill>
              </a:rPr>
              <a:t>Suolainen</a:t>
            </a:r>
          </a:p>
          <a:p>
            <a:endParaRPr lang="fi-FI" sz="2600" dirty="0"/>
          </a:p>
          <a:p>
            <a:r>
              <a:rPr lang="fi-FI" sz="2600" b="1" dirty="0" smtClean="0">
                <a:solidFill>
                  <a:srgbClr val="7030A0"/>
                </a:solidFill>
              </a:rPr>
              <a:t>Hapan</a:t>
            </a:r>
          </a:p>
          <a:p>
            <a:endParaRPr lang="fi-FI" sz="2600" dirty="0"/>
          </a:p>
          <a:p>
            <a:r>
              <a:rPr lang="fi-FI" sz="2600" b="1" dirty="0" smtClean="0">
                <a:solidFill>
                  <a:schemeClr val="accent6">
                    <a:lumMod val="50000"/>
                  </a:schemeClr>
                </a:solidFill>
              </a:rPr>
              <a:t>Karvas</a:t>
            </a:r>
          </a:p>
          <a:p>
            <a:endParaRPr lang="fi-FI" sz="2600" dirty="0"/>
          </a:p>
          <a:p>
            <a:r>
              <a:rPr lang="fi-FI" sz="2600" b="1" dirty="0" err="1" smtClean="0"/>
              <a:t>Umami</a:t>
            </a:r>
            <a:endParaRPr lang="fi-FI" sz="2600" b="1" dirty="0" smtClean="0"/>
          </a:p>
          <a:p>
            <a:endParaRPr lang="fi-FI" sz="1800" dirty="0"/>
          </a:p>
          <a:p>
            <a:r>
              <a:rPr lang="fi-FI" sz="2000" b="1" dirty="0" smtClean="0"/>
              <a:t>Muut suun tuntemukset:  </a:t>
            </a:r>
          </a:p>
          <a:p>
            <a:r>
              <a:rPr lang="fi-FI" sz="2000" b="1" dirty="0" smtClean="0"/>
              <a:t>”tulen polte” </a:t>
            </a:r>
          </a:p>
          <a:p>
            <a:r>
              <a:rPr lang="fi-FI" sz="2000" b="1" dirty="0" smtClean="0"/>
              <a:t> ”jään sulaminen”</a:t>
            </a:r>
          </a:p>
          <a:p>
            <a:r>
              <a:rPr lang="fi-FI" sz="2000" b="1" dirty="0" smtClean="0"/>
              <a:t>”nopeasti haihtuva ahaa”</a:t>
            </a:r>
            <a:endParaRPr lang="fi-FI" sz="2000" b="1" dirty="0"/>
          </a:p>
        </p:txBody>
      </p:sp>
      <p:pic>
        <p:nvPicPr>
          <p:cNvPr id="5" name="lightboxImage" descr="Sokeri (Kuva: Sergio Palao / CATEDU)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203848" y="908720"/>
            <a:ext cx="1080122" cy="100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lightboxImage" descr="Suola (Kuva: Sergio Palao / CATEDU)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1772816"/>
            <a:ext cx="84772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lightboxImage" descr="Sitruuna (Kuva: Sergio Palao / CATEDU)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131840" y="2564904"/>
            <a:ext cx="7524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lightboxImage" descr="Kiinalainen ruoka (Kuva: Paxtoncrafts Charitable Trust)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3861048"/>
            <a:ext cx="1008112" cy="999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lightboxImage" descr="Jäätelö (Kuva: Sergio Palao / CATEDU)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68167">
            <a:off x="3839256" y="4989673"/>
            <a:ext cx="1109283" cy="1146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lightboxImage" descr="Chili (Kuva: Sergio Palao / CATEDU)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47864" y="5085184"/>
            <a:ext cx="733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Kuvat: Papunetin kuvapankki, www.papunet.net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94</Words>
  <Application>Microsoft Office PowerPoint</Application>
  <PresentationFormat>Näytössä katseltava diaesitys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Miten aistimme makua?</vt:lpstr>
      <vt:lpstr>Maistaminen on kaikkien aistiemme yhteispeliä. Tätäkin lajia voi treenata!</vt:lpstr>
      <vt:lpstr>Maku?</vt:lpstr>
      <vt:lpstr>Maku?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Riitta</dc:creator>
  <cp:lastModifiedBy>kvo110</cp:lastModifiedBy>
  <cp:revision>12</cp:revision>
  <dcterms:created xsi:type="dcterms:W3CDTF">2014-11-19T07:06:00Z</dcterms:created>
  <dcterms:modified xsi:type="dcterms:W3CDTF">2016-04-12T14:01:56Z</dcterms:modified>
</cp:coreProperties>
</file>