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AA474E-18B2-3151-9C14-16D4FB3940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9F2609B-88E7-EBD4-30C7-D2B9F2D772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9CE4A09-F4EC-0E1F-DCF4-9B8175AF2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7C082-24DC-4EDF-ABBD-5E48C01DE81B}" type="datetimeFigureOut">
              <a:rPr lang="fi-FI" smtClean="0"/>
              <a:t>3.3.2025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07741ED-AEEF-44B7-67BE-18A8C6FEF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769125B-F2CF-E948-DA79-E49DDEDE7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C4C3A-C059-4991-ADA0-940B238BD0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3478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C4F364-27C3-5FD6-B3CF-A2CBAC4D8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20F9F6D-C846-740B-7B1F-D87A1D8D27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31CFA3-AE41-F81F-A2FE-9752B9A32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7C082-24DC-4EDF-ABBD-5E48C01DE81B}" type="datetimeFigureOut">
              <a:rPr lang="fi-FI" smtClean="0"/>
              <a:t>3.3.2025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7CCD13F-9F90-B8F4-8AB2-E7DBE4184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0D5D18E-8922-9105-82E6-04BA14246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C4C3A-C059-4991-ADA0-940B238BD0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3684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AD303EF8-5EF1-0BBC-FD4A-945CD6FA81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D8CB73F-198D-AE17-A296-B7902798B4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16C341E-AD6F-BCD2-8A94-8206D83F5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7C082-24DC-4EDF-ABBD-5E48C01DE81B}" type="datetimeFigureOut">
              <a:rPr lang="fi-FI" smtClean="0"/>
              <a:t>3.3.2025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43CF1DB-34CD-38A8-B955-D55C8C3CC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6A10CE9-F0C9-B49A-667A-644A57BA7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C4C3A-C059-4991-ADA0-940B238BD0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1189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B2433F1-405F-3548-2A2D-E86210C30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7A72BAF-1F4F-93B6-CEFA-44FD7A8DF1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6C4F8AF-A902-8F05-6BBA-DF98BEEA2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7C082-24DC-4EDF-ABBD-5E48C01DE81B}" type="datetimeFigureOut">
              <a:rPr lang="fi-FI" smtClean="0"/>
              <a:t>3.3.2025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31D5986-384B-4CFC-644B-1CD3A042B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3295B95-83F4-2194-EDD5-43D017609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C4C3A-C059-4991-ADA0-940B238BD0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2167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492E68-3BC7-ED48-3F45-D245931B9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A3A2B8B-C086-3D96-50D3-45FAE0A06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2DEBFB9-135C-7DA6-50B2-0C267C8DD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7C082-24DC-4EDF-ABBD-5E48C01DE81B}" type="datetimeFigureOut">
              <a:rPr lang="fi-FI" smtClean="0"/>
              <a:t>3.3.2025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59DC60C-7896-9BF5-38A9-4D2A371B0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D8514FD-06AA-2ACC-BCF1-8D999CC4D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C4C3A-C059-4991-ADA0-940B238BD0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9820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FAE032F-CD54-BEB1-55D7-5B7531C08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2B085C1-098E-385E-6752-8CE2FD6F80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3B1C5F5-D6F6-47B2-6C53-382B7F4333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1E4EA57-F642-8176-E6E3-A8BA8E2C8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7C082-24DC-4EDF-ABBD-5E48C01DE81B}" type="datetimeFigureOut">
              <a:rPr lang="fi-FI" smtClean="0"/>
              <a:t>3.3.2025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B730434-269D-5B4A-5F73-5C51F326E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79435D8-BF14-B458-8713-9A9079046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C4C3A-C059-4991-ADA0-940B238BD0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2124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0A6ED6-C635-CA55-44E2-71F87A0F6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1211FCA-6855-B90E-0E9D-64C544552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BB898EA-C3DF-C472-7198-E1BDB1190D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6833613-DA24-2ED7-BDFD-EBBD541FC8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8B7BBEB5-5A85-DBAD-7523-EBB2D7F54C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41058FE-B013-2009-83EF-1E82CC804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7C082-24DC-4EDF-ABBD-5E48C01DE81B}" type="datetimeFigureOut">
              <a:rPr lang="fi-FI" smtClean="0"/>
              <a:t>3.3.2025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DD24D7A-A70B-0919-861B-148AF1175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6C46BAA6-7DF1-7CFC-53DC-D6ABF8B04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C4C3A-C059-4991-ADA0-940B238BD0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8641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509F08-4B96-CC4D-2732-D6CD97525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AC73842-ACC8-9E57-4AFA-7AD69201E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7C082-24DC-4EDF-ABBD-5E48C01DE81B}" type="datetimeFigureOut">
              <a:rPr lang="fi-FI" smtClean="0"/>
              <a:t>3.3.2025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9F5D90F-C737-52CC-789F-5BE47F72B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6DBC969-B10D-A7F7-37D8-ACFBFFF5B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C4C3A-C059-4991-ADA0-940B238BD0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2942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61DA6D9-2EF3-0118-A056-931B67F68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7C082-24DC-4EDF-ABBD-5E48C01DE81B}" type="datetimeFigureOut">
              <a:rPr lang="fi-FI" smtClean="0"/>
              <a:t>3.3.2025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EF62DE7D-9484-4090-F3AA-0DE3225F1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B1752AD-AF86-9C2A-8DF6-B297E7713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C4C3A-C059-4991-ADA0-940B238BD0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5455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3B6C9B-0CCB-4E8B-15EF-AEF90FB04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683445-38C6-43A5-A2C0-E771FAE283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F34BE6D-F95D-F5E2-5426-F33D533EA7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77D70A9-FBA2-B6A0-EC77-1555D5675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7C082-24DC-4EDF-ABBD-5E48C01DE81B}" type="datetimeFigureOut">
              <a:rPr lang="fi-FI" smtClean="0"/>
              <a:t>3.3.2025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EBF7C42-8443-7177-2EAD-BFC2907D3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CEC2335-D3A4-6910-BD24-1F45E7053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C4C3A-C059-4991-ADA0-940B238BD0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7779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AE8A5C-ADAE-01F4-2667-ADFC35B5A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3850683-70B7-F47C-5262-301F0E6C9B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D2FF706-749F-FFF2-4D6F-E50803205A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6DA9DB6-1568-78BA-0408-4A58EA948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7C082-24DC-4EDF-ABBD-5E48C01DE81B}" type="datetimeFigureOut">
              <a:rPr lang="fi-FI" smtClean="0"/>
              <a:t>3.3.2025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B287676-5A1A-2603-3215-F05E05904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7448288-3519-D064-CD0B-177EB44F2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C4C3A-C059-4991-ADA0-940B238BD0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8900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6F8C2D53-21D1-EA5D-35F0-7A30512FE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9849BF0-DD98-8021-49F0-2C1B926105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E7D2C10-11CD-6CB9-DCB6-58574E7B9D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27C082-24DC-4EDF-ABBD-5E48C01DE81B}" type="datetimeFigureOut">
              <a:rPr lang="fi-FI" smtClean="0"/>
              <a:t>3.3.2025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3557E28-F2F9-C87B-189C-9E3288647E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6B78EF4-17FB-4600-DC30-BD222896AA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2C4C3A-C059-4991-ADA0-940B238BD0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2135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A77DA1-211C-4AB6-8B63-C942D0C6DC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Pluskvamperfekti ohjeet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EA9FFEB-D792-DC9D-2690-B5503CED19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täydennetty</a:t>
            </a:r>
          </a:p>
        </p:txBody>
      </p:sp>
    </p:spTree>
    <p:extLst>
      <p:ext uri="{BB962C8B-B14F-4D97-AF65-F5344CB8AC3E}">
        <p14:creationId xmlns:p14="http://schemas.microsoft.com/office/powerpoint/2010/main" val="367218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C510C71-778E-E2D0-04D9-48E087DED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C9D321B-E5F1-B5B6-FBD2-95F7ADFD71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Verbityyppi 1</a:t>
            </a:r>
            <a:endParaRPr lang="fi-FI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loppua: +                Kun lakko </a:t>
            </a:r>
            <a:r>
              <a:rPr lang="fi-FI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oli loppu</a:t>
            </a:r>
            <a:r>
              <a:rPr lang="fi-FI" sz="2400" b="1" i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nut</a:t>
            </a:r>
            <a:r>
              <a:rPr lang="fi-FI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 </a:t>
            </a:r>
            <a:r>
              <a:rPr lang="fi-FI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työntekijät  palasivat takaisin 				työpaikoille. </a:t>
            </a:r>
            <a:endParaRPr lang="fi-FI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ehtiä: -	           Minä </a:t>
            </a:r>
            <a:r>
              <a:rPr lang="fi-FI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 ollut ehti</a:t>
            </a:r>
            <a:r>
              <a:rPr lang="fi-FI" sz="2400" b="1" i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nyt</a:t>
            </a:r>
            <a:r>
              <a:rPr lang="fi-FI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lukea kirjaa loppuun, kun minun piti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sz="2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  <a:r>
              <a:rPr lang="fi-FI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palauttaa se kirjastoon.</a:t>
            </a:r>
            <a:endParaRPr lang="fi-FI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1246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291D81-AB68-0F8B-1144-5704456E0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9619D1F-F644-F4B7-5C41-D7F9D61977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Verbityyppi 2</a:t>
            </a:r>
            <a:endParaRPr lang="fi-FI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syödä: +	   Kun me </a:t>
            </a:r>
            <a:r>
              <a:rPr lang="fi-FI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olimme syö</a:t>
            </a:r>
            <a:r>
              <a:rPr lang="fi-FI" sz="2400" b="1" i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neet</a:t>
            </a:r>
            <a:r>
              <a:rPr lang="fi-FI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pizzat, lähdimme kotiin ravintolasta. </a:t>
            </a:r>
            <a:endParaRPr lang="fi-FI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i-FI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tehdä: - 	Opettaja valitti opiskelijoille, kun he </a:t>
            </a:r>
            <a:r>
              <a:rPr lang="fi-FI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eivät olleet teh</a:t>
            </a:r>
            <a:r>
              <a:rPr lang="fi-FI" sz="2400" b="1" i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neet</a:t>
            </a:r>
            <a:r>
              <a:rPr lang="fi-FI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kotitehtäviä.</a:t>
            </a:r>
            <a:endParaRPr lang="fi-FI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29746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DECE896-1870-8A53-B838-524D698E2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AA7E9ED-ACB0-529F-EF49-C374E63321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Verbityyppi 3</a:t>
            </a:r>
            <a:endParaRPr lang="fi-FI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juosta: +	Olitko väsynyt, kun sinä </a:t>
            </a:r>
            <a:r>
              <a:rPr lang="fi-FI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olit juos</a:t>
            </a:r>
            <a:r>
              <a:rPr lang="fi-FI" sz="2400" b="1" i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sut</a:t>
            </a:r>
            <a:r>
              <a:rPr lang="fi-FI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 kilometriä?   </a:t>
            </a:r>
            <a:endParaRPr lang="fi-FI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fi-FI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kuulla: -      Koska minä </a:t>
            </a:r>
            <a:r>
              <a:rPr lang="fi-FI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 ollut kuul</a:t>
            </a:r>
            <a:r>
              <a:rPr lang="fi-FI" sz="2400" b="1" i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lut </a:t>
            </a:r>
            <a:r>
              <a:rPr lang="fi-FI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herätyskellon soittoa, nukuin pommiin.</a:t>
            </a:r>
            <a:endParaRPr lang="fi-FI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4772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096BA63-442B-A2F3-5998-FADEBA45B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A5FB1B6-6A0A-EBED-B67D-5FAF5FBB8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Verbityyppi 4</a:t>
            </a:r>
            <a:endParaRPr lang="fi-FI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siivota: +	Tytöt saivat pienen palkkion, kun he </a:t>
            </a:r>
            <a:r>
              <a:rPr lang="fi-FI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olivat siivo</a:t>
            </a:r>
            <a:r>
              <a:rPr lang="fi-FI" sz="2400" b="1" i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nneet</a:t>
            </a:r>
            <a:r>
              <a:rPr lang="fi-FI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koko talon.</a:t>
            </a:r>
            <a:endParaRPr lang="fi-FI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fi-FI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palkata: -     Firma ei kasvanut, sillä se </a:t>
            </a:r>
            <a:r>
              <a:rPr lang="fi-FI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ei ollut palka</a:t>
            </a:r>
            <a:r>
              <a:rPr lang="fi-FI" sz="2400" b="1" i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nnut</a:t>
            </a:r>
            <a:r>
              <a:rPr lang="fi-FI" sz="2400" i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uusia työntekijöitä</a:t>
            </a:r>
            <a:r>
              <a:rPr lang="fi-FI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13213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BA7817-3D27-EAA0-07CA-599D8DBBD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88520D5-80B5-892E-A8AA-53921D8E2F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Verbityyppi 5</a:t>
            </a:r>
            <a:endParaRPr lang="fi-FI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valita: +   Kun minä </a:t>
            </a:r>
            <a:r>
              <a:rPr lang="fi-FI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olin vali</a:t>
            </a:r>
            <a:r>
              <a:rPr lang="fi-FI" sz="2400" b="1" i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nnut </a:t>
            </a:r>
            <a:r>
              <a:rPr lang="fi-FI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sopivan hotellin netistä, tein hotellivarauksen.</a:t>
            </a:r>
            <a:endParaRPr lang="fi-FI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fi-FI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tarvita: -    Opiskelija oli tyytyväinen, kun hän </a:t>
            </a:r>
            <a:r>
              <a:rPr lang="fi-FI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ei ollut tarvi</a:t>
            </a:r>
            <a:r>
              <a:rPr lang="fi-FI" sz="2400" b="1" i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nnut</a:t>
            </a:r>
            <a:r>
              <a:rPr lang="fi-FI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opintolainaa opiskeluun.</a:t>
            </a:r>
            <a:endParaRPr lang="fi-FI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95147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366BBF-95F6-6671-970A-73046AEE1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D0DD706-1311-83C7-9F84-D2B0575BB1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Verbityyppi 6</a:t>
            </a:r>
            <a:endParaRPr lang="fi-FI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aueta: +   Kotona oli kylmä aamulla, kun ikkuna </a:t>
            </a:r>
            <a:r>
              <a:rPr lang="fi-FI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oli aue</a:t>
            </a:r>
            <a:r>
              <a:rPr lang="fi-FI" sz="2400" b="1" i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nnut </a:t>
            </a:r>
            <a:r>
              <a:rPr lang="fi-FI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yöllä kovassa tuulessa.</a:t>
            </a:r>
            <a:endParaRPr lang="fi-FI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fi-FI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kylmetä: -    Tiet olivat aamulla sulat, sillä sää </a:t>
            </a:r>
            <a:r>
              <a:rPr lang="fi-FI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ei ollut kylme</a:t>
            </a:r>
            <a:r>
              <a:rPr lang="fi-FI" sz="2400" b="1" i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nnyt</a:t>
            </a:r>
            <a:r>
              <a:rPr lang="fi-FI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yöllä pakkaselle.</a:t>
            </a:r>
            <a:endParaRPr lang="fi-FI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99019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207</Words>
  <Application>Microsoft Office PowerPoint</Application>
  <PresentationFormat>Laajakuva</PresentationFormat>
  <Paragraphs>26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Times New Roman</vt:lpstr>
      <vt:lpstr>Office-teema</vt:lpstr>
      <vt:lpstr>Pluskvamperfekti ohjeet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7</cp:revision>
  <dcterms:created xsi:type="dcterms:W3CDTF">2025-03-03T11:06:34Z</dcterms:created>
  <dcterms:modified xsi:type="dcterms:W3CDTF">2025-03-03T11:17:33Z</dcterms:modified>
</cp:coreProperties>
</file>