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5" r:id="rId10"/>
    <p:sldId id="274" r:id="rId11"/>
    <p:sldId id="257" r:id="rId12"/>
    <p:sldId id="258" r:id="rId13"/>
    <p:sldId id="264" r:id="rId14"/>
    <p:sldId id="259" r:id="rId15"/>
    <p:sldId id="260" r:id="rId16"/>
    <p:sldId id="261" r:id="rId17"/>
    <p:sldId id="262" r:id="rId18"/>
    <p:sldId id="263" r:id="rId19"/>
    <p:sldId id="265" r:id="rId20"/>
  </p:sldIdLst>
  <p:sldSz cx="12192000" cy="6858000"/>
  <p:notesSz cx="6858000" cy="9144000"/>
  <p:defaultTextStyle>
    <a:defPPr rtl="0"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084626-139C-4DC6-852B-10228598C494}" v="6" dt="2026-02-18T12:21:53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623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29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ha Mikkonen" userId="98540d9b-eb27-470c-86ad-493a99f84ba4" providerId="ADAL" clId="{54F9AE0C-56A3-47F1-B0ED-1D2D2B202AFB}"/>
    <pc:docChg chg="custSel addSld modSld">
      <pc:chgData name="Juha Mikkonen" userId="98540d9b-eb27-470c-86ad-493a99f84ba4" providerId="ADAL" clId="{54F9AE0C-56A3-47F1-B0ED-1D2D2B202AFB}" dt="2026-02-18T12:24:50.883" v="3280" actId="20577"/>
      <pc:docMkLst>
        <pc:docMk/>
      </pc:docMkLst>
      <pc:sldChg chg="modSp new mod">
        <pc:chgData name="Juha Mikkonen" userId="98540d9b-eb27-470c-86ad-493a99f84ba4" providerId="ADAL" clId="{54F9AE0C-56A3-47F1-B0ED-1D2D2B202AFB}" dt="2026-02-11T11:38:18.498" v="878" actId="14100"/>
        <pc:sldMkLst>
          <pc:docMk/>
          <pc:sldMk cId="2010705417" sldId="269"/>
        </pc:sldMkLst>
        <pc:spChg chg="mod">
          <ac:chgData name="Juha Mikkonen" userId="98540d9b-eb27-470c-86ad-493a99f84ba4" providerId="ADAL" clId="{54F9AE0C-56A3-47F1-B0ED-1D2D2B202AFB}" dt="2026-02-11T11:25:32.175" v="17" actId="20577"/>
          <ac:spMkLst>
            <pc:docMk/>
            <pc:sldMk cId="2010705417" sldId="269"/>
            <ac:spMk id="2" creationId="{E65BAD44-61FE-024A-0398-FD518FC2CFEF}"/>
          </ac:spMkLst>
        </pc:spChg>
        <pc:spChg chg="mod">
          <ac:chgData name="Juha Mikkonen" userId="98540d9b-eb27-470c-86ad-493a99f84ba4" providerId="ADAL" clId="{54F9AE0C-56A3-47F1-B0ED-1D2D2B202AFB}" dt="2026-02-11T11:38:15.288" v="876" actId="27636"/>
          <ac:spMkLst>
            <pc:docMk/>
            <pc:sldMk cId="2010705417" sldId="269"/>
            <ac:spMk id="3" creationId="{1F28C826-5F2A-7E4B-E836-EB8B73293838}"/>
          </ac:spMkLst>
        </pc:spChg>
        <pc:spChg chg="mod">
          <ac:chgData name="Juha Mikkonen" userId="98540d9b-eb27-470c-86ad-493a99f84ba4" providerId="ADAL" clId="{54F9AE0C-56A3-47F1-B0ED-1D2D2B202AFB}" dt="2026-02-11T11:38:18.498" v="878" actId="14100"/>
          <ac:spMkLst>
            <pc:docMk/>
            <pc:sldMk cId="2010705417" sldId="269"/>
            <ac:spMk id="4" creationId="{3BF99A2D-8110-3DA3-8C8E-D324DF8BDBF7}"/>
          </ac:spMkLst>
        </pc:spChg>
      </pc:sldChg>
      <pc:sldChg chg="modSp new mod">
        <pc:chgData name="Juha Mikkonen" userId="98540d9b-eb27-470c-86ad-493a99f84ba4" providerId="ADAL" clId="{54F9AE0C-56A3-47F1-B0ED-1D2D2B202AFB}" dt="2026-02-12T08:16:04.688" v="1726" actId="5793"/>
        <pc:sldMkLst>
          <pc:docMk/>
          <pc:sldMk cId="1532973557" sldId="270"/>
        </pc:sldMkLst>
        <pc:spChg chg="mod">
          <ac:chgData name="Juha Mikkonen" userId="98540d9b-eb27-470c-86ad-493a99f84ba4" providerId="ADAL" clId="{54F9AE0C-56A3-47F1-B0ED-1D2D2B202AFB}" dt="2026-02-12T08:01:59.196" v="920" actId="20577"/>
          <ac:spMkLst>
            <pc:docMk/>
            <pc:sldMk cId="1532973557" sldId="270"/>
            <ac:spMk id="2" creationId="{35A9DA8C-E78C-F71A-FFDD-FA1D215C0E37}"/>
          </ac:spMkLst>
        </pc:spChg>
        <pc:spChg chg="mod">
          <ac:chgData name="Juha Mikkonen" userId="98540d9b-eb27-470c-86ad-493a99f84ba4" providerId="ADAL" clId="{54F9AE0C-56A3-47F1-B0ED-1D2D2B202AFB}" dt="2026-02-12T08:11:25.485" v="1295" actId="20577"/>
          <ac:spMkLst>
            <pc:docMk/>
            <pc:sldMk cId="1532973557" sldId="270"/>
            <ac:spMk id="3" creationId="{8A9F2B8D-CF1E-A234-1189-6D348E7A1906}"/>
          </ac:spMkLst>
        </pc:spChg>
        <pc:spChg chg="mod">
          <ac:chgData name="Juha Mikkonen" userId="98540d9b-eb27-470c-86ad-493a99f84ba4" providerId="ADAL" clId="{54F9AE0C-56A3-47F1-B0ED-1D2D2B202AFB}" dt="2026-02-12T08:16:04.688" v="1726" actId="5793"/>
          <ac:spMkLst>
            <pc:docMk/>
            <pc:sldMk cId="1532973557" sldId="270"/>
            <ac:spMk id="4" creationId="{813E51AE-7240-82EE-2B2A-054B982B9CA1}"/>
          </ac:spMkLst>
        </pc:spChg>
      </pc:sldChg>
      <pc:sldChg chg="modSp add mod">
        <pc:chgData name="Juha Mikkonen" userId="98540d9b-eb27-470c-86ad-493a99f84ba4" providerId="ADAL" clId="{54F9AE0C-56A3-47F1-B0ED-1D2D2B202AFB}" dt="2026-02-18T12:03:58.716" v="1729" actId="27636"/>
        <pc:sldMkLst>
          <pc:docMk/>
          <pc:sldMk cId="1302669786" sldId="271"/>
        </pc:sldMkLst>
        <pc:spChg chg="mod">
          <ac:chgData name="Juha Mikkonen" userId="98540d9b-eb27-470c-86ad-493a99f84ba4" providerId="ADAL" clId="{54F9AE0C-56A3-47F1-B0ED-1D2D2B202AFB}" dt="2026-02-18T12:03:58.711" v="1728" actId="27636"/>
          <ac:spMkLst>
            <pc:docMk/>
            <pc:sldMk cId="1302669786" sldId="271"/>
            <ac:spMk id="3" creationId="{8366EBE1-D837-0B63-E266-5C7CB9371B99}"/>
          </ac:spMkLst>
        </pc:spChg>
        <pc:spChg chg="mod">
          <ac:chgData name="Juha Mikkonen" userId="98540d9b-eb27-470c-86ad-493a99f84ba4" providerId="ADAL" clId="{54F9AE0C-56A3-47F1-B0ED-1D2D2B202AFB}" dt="2026-02-18T12:03:58.716" v="1729" actId="27636"/>
          <ac:spMkLst>
            <pc:docMk/>
            <pc:sldMk cId="1302669786" sldId="271"/>
            <ac:spMk id="4" creationId="{51AD2665-5D0C-D283-55DA-7C79E92B1362}"/>
          </ac:spMkLst>
        </pc:spChg>
      </pc:sldChg>
      <pc:sldChg chg="modSp add mod">
        <pc:chgData name="Juha Mikkonen" userId="98540d9b-eb27-470c-86ad-493a99f84ba4" providerId="ADAL" clId="{54F9AE0C-56A3-47F1-B0ED-1D2D2B202AFB}" dt="2026-02-18T12:04:13.226" v="1731" actId="1076"/>
        <pc:sldMkLst>
          <pc:docMk/>
          <pc:sldMk cId="4121447185" sldId="272"/>
        </pc:sldMkLst>
        <pc:spChg chg="mod">
          <ac:chgData name="Juha Mikkonen" userId="98540d9b-eb27-470c-86ad-493a99f84ba4" providerId="ADAL" clId="{54F9AE0C-56A3-47F1-B0ED-1D2D2B202AFB}" dt="2026-02-18T12:04:09.447" v="1730" actId="1076"/>
          <ac:spMkLst>
            <pc:docMk/>
            <pc:sldMk cId="4121447185" sldId="272"/>
            <ac:spMk id="3" creationId="{14E3F3E0-04A3-47D1-850B-092D3E9CFD34}"/>
          </ac:spMkLst>
        </pc:spChg>
        <pc:spChg chg="mod">
          <ac:chgData name="Juha Mikkonen" userId="98540d9b-eb27-470c-86ad-493a99f84ba4" providerId="ADAL" clId="{54F9AE0C-56A3-47F1-B0ED-1D2D2B202AFB}" dt="2026-02-18T12:04:13.226" v="1731" actId="1076"/>
          <ac:spMkLst>
            <pc:docMk/>
            <pc:sldMk cId="4121447185" sldId="272"/>
            <ac:spMk id="5" creationId="{FFF09F41-D09E-4C03-BBBE-739E3895CDC7}"/>
          </ac:spMkLst>
        </pc:spChg>
      </pc:sldChg>
      <pc:sldChg chg="addSp modSp add mod chgLayout">
        <pc:chgData name="Juha Mikkonen" userId="98540d9b-eb27-470c-86ad-493a99f84ba4" providerId="ADAL" clId="{54F9AE0C-56A3-47F1-B0ED-1D2D2B202AFB}" dt="2026-02-18T12:24:50.883" v="3280" actId="20577"/>
        <pc:sldMkLst>
          <pc:docMk/>
          <pc:sldMk cId="1017495743" sldId="273"/>
        </pc:sldMkLst>
        <pc:spChg chg="add mod ord">
          <ac:chgData name="Juha Mikkonen" userId="98540d9b-eb27-470c-86ad-493a99f84ba4" providerId="ADAL" clId="{54F9AE0C-56A3-47F1-B0ED-1D2D2B202AFB}" dt="2026-02-18T12:05:30.038" v="1744" actId="27636"/>
          <ac:spMkLst>
            <pc:docMk/>
            <pc:sldMk cId="1017495743" sldId="273"/>
            <ac:spMk id="2" creationId="{9F565E8E-AAA3-BE39-5873-1C6280A66F8B}"/>
          </ac:spMkLst>
        </pc:spChg>
        <pc:spChg chg="mod ord">
          <ac:chgData name="Juha Mikkonen" userId="98540d9b-eb27-470c-86ad-493a99f84ba4" providerId="ADAL" clId="{54F9AE0C-56A3-47F1-B0ED-1D2D2B202AFB}" dt="2026-02-18T12:24:49.495" v="3267" actId="27636"/>
          <ac:spMkLst>
            <pc:docMk/>
            <pc:sldMk cId="1017495743" sldId="273"/>
            <ac:spMk id="3" creationId="{DCA27AE1-1B4A-0931-6573-A0D2706E19B7}"/>
          </ac:spMkLst>
        </pc:spChg>
        <pc:spChg chg="add mod ord">
          <ac:chgData name="Juha Mikkonen" userId="98540d9b-eb27-470c-86ad-493a99f84ba4" providerId="ADAL" clId="{54F9AE0C-56A3-47F1-B0ED-1D2D2B202AFB}" dt="2026-02-18T12:24:50.883" v="3280" actId="20577"/>
          <ac:spMkLst>
            <pc:docMk/>
            <pc:sldMk cId="1017495743" sldId="273"/>
            <ac:spMk id="4" creationId="{E1277ED7-B462-FCA7-63A7-E9DFE693521E}"/>
          </ac:spMkLst>
        </pc:spChg>
        <pc:spChg chg="mod">
          <ac:chgData name="Juha Mikkonen" userId="98540d9b-eb27-470c-86ad-493a99f84ba4" providerId="ADAL" clId="{54F9AE0C-56A3-47F1-B0ED-1D2D2B202AFB}" dt="2026-02-18T12:22:05.395" v="2871" actId="27636"/>
          <ac:spMkLst>
            <pc:docMk/>
            <pc:sldMk cId="1017495743" sldId="273"/>
            <ac:spMk id="5" creationId="{649204CD-80B0-F3C6-41BD-20C6DFCD7CF5}"/>
          </ac:spMkLst>
        </pc:spChg>
      </pc:sldChg>
      <pc:sldChg chg="addSp delSp modSp new mod chgLayout">
        <pc:chgData name="Juha Mikkonen" userId="98540d9b-eb27-470c-86ad-493a99f84ba4" providerId="ADAL" clId="{54F9AE0C-56A3-47F1-B0ED-1D2D2B202AFB}" dt="2026-02-18T12:04:35.880" v="1734" actId="700"/>
        <pc:sldMkLst>
          <pc:docMk/>
          <pc:sldMk cId="1595480018" sldId="274"/>
        </pc:sldMkLst>
        <pc:spChg chg="del">
          <ac:chgData name="Juha Mikkonen" userId="98540d9b-eb27-470c-86ad-493a99f84ba4" providerId="ADAL" clId="{54F9AE0C-56A3-47F1-B0ED-1D2D2B202AFB}" dt="2026-02-18T12:04:35.880" v="1734" actId="700"/>
          <ac:spMkLst>
            <pc:docMk/>
            <pc:sldMk cId="1595480018" sldId="274"/>
            <ac:spMk id="2" creationId="{80A6D7A0-EB8C-5E14-AB39-EA144C54E295}"/>
          </ac:spMkLst>
        </pc:spChg>
        <pc:spChg chg="del">
          <ac:chgData name="Juha Mikkonen" userId="98540d9b-eb27-470c-86ad-493a99f84ba4" providerId="ADAL" clId="{54F9AE0C-56A3-47F1-B0ED-1D2D2B202AFB}" dt="2026-02-18T12:04:35.880" v="1734" actId="700"/>
          <ac:spMkLst>
            <pc:docMk/>
            <pc:sldMk cId="1595480018" sldId="274"/>
            <ac:spMk id="3" creationId="{8F8F6840-711D-8A69-717B-B3AF270AB7E9}"/>
          </ac:spMkLst>
        </pc:spChg>
        <pc:spChg chg="del">
          <ac:chgData name="Juha Mikkonen" userId="98540d9b-eb27-470c-86ad-493a99f84ba4" providerId="ADAL" clId="{54F9AE0C-56A3-47F1-B0ED-1D2D2B202AFB}" dt="2026-02-18T12:04:35.880" v="1734" actId="700"/>
          <ac:spMkLst>
            <pc:docMk/>
            <pc:sldMk cId="1595480018" sldId="274"/>
            <ac:spMk id="4" creationId="{1DC5DC5F-A51F-A45D-FBEA-61BAD81A6825}"/>
          </ac:spMkLst>
        </pc:spChg>
        <pc:spChg chg="add mod ord">
          <ac:chgData name="Juha Mikkonen" userId="98540d9b-eb27-470c-86ad-493a99f84ba4" providerId="ADAL" clId="{54F9AE0C-56A3-47F1-B0ED-1D2D2B202AFB}" dt="2026-02-18T12:04:35.880" v="1734" actId="700"/>
          <ac:spMkLst>
            <pc:docMk/>
            <pc:sldMk cId="1595480018" sldId="274"/>
            <ac:spMk id="5" creationId="{B506A120-1537-6E0B-07AE-8DDF910758E6}"/>
          </ac:spMkLst>
        </pc:spChg>
        <pc:spChg chg="add mod ord">
          <ac:chgData name="Juha Mikkonen" userId="98540d9b-eb27-470c-86ad-493a99f84ba4" providerId="ADAL" clId="{54F9AE0C-56A3-47F1-B0ED-1D2D2B202AFB}" dt="2026-02-18T12:04:35.880" v="1734" actId="700"/>
          <ac:spMkLst>
            <pc:docMk/>
            <pc:sldMk cId="1595480018" sldId="274"/>
            <ac:spMk id="6" creationId="{01CF1BE5-30AA-611E-C326-03863729FB76}"/>
          </ac:spMkLst>
        </pc:spChg>
        <pc:spChg chg="add mod ord">
          <ac:chgData name="Juha Mikkonen" userId="98540d9b-eb27-470c-86ad-493a99f84ba4" providerId="ADAL" clId="{54F9AE0C-56A3-47F1-B0ED-1D2D2B202AFB}" dt="2026-02-18T12:04:35.880" v="1734" actId="700"/>
          <ac:spMkLst>
            <pc:docMk/>
            <pc:sldMk cId="1595480018" sldId="274"/>
            <ac:spMk id="7" creationId="{29589891-6486-3472-D50B-A40A4004AC25}"/>
          </ac:spMkLst>
        </pc:spChg>
      </pc:sldChg>
      <pc:sldChg chg="add">
        <pc:chgData name="Juha Mikkonen" userId="98540d9b-eb27-470c-86ad-493a99f84ba4" providerId="ADAL" clId="{54F9AE0C-56A3-47F1-B0ED-1D2D2B202AFB}" dt="2026-02-18T12:09:02.264" v="1749"/>
        <pc:sldMkLst>
          <pc:docMk/>
          <pc:sldMk cId="3408831554" sldId="27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78E08E-BB78-466C-AF7A-8BF239B0068A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 rtlCol="0"/>
        <a:lstStyle/>
        <a:p>
          <a:pPr rtl="0"/>
          <a:endParaRPr lang="en-US"/>
        </a:p>
      </dgm:t>
    </dgm:pt>
    <dgm:pt modelId="{43058F9C-48CD-40E3-B95F-352B6773BD35}">
      <dgm:prSet custT="1"/>
      <dgm:spPr/>
      <dgm:t>
        <a:bodyPr rtlCol="0"/>
        <a:lstStyle/>
        <a:p>
          <a:pPr rtl="0"/>
          <a:r>
            <a:rPr lang="fi-FI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Luettele tähän tietoja perheestäsi.</a:t>
          </a:r>
        </a:p>
      </dgm:t>
    </dgm:pt>
    <dgm:pt modelId="{E5188561-322B-4AB1-B189-72C77A17446D}" type="parTrans" cxnId="{B4107746-741F-43EB-8C31-BCEA66A45AF5}">
      <dgm:prSet/>
      <dgm:spPr/>
      <dgm:t>
        <a:bodyPr rtlCol="0"/>
        <a:lstStyle/>
        <a:p>
          <a:pPr rtl="0"/>
          <a:endParaRPr lang="fi-FI" noProof="0" dirty="0"/>
        </a:p>
      </dgm:t>
    </dgm:pt>
    <dgm:pt modelId="{8E0D3600-94EF-4C3D-8C42-D1B002253A50}" type="sibTrans" cxnId="{B4107746-741F-43EB-8C31-BCEA66A45AF5}">
      <dgm:prSet/>
      <dgm:spPr/>
      <dgm:t>
        <a:bodyPr rtlCol="0"/>
        <a:lstStyle/>
        <a:p>
          <a:pPr rtl="0"/>
          <a:endParaRPr lang="fi-FI" noProof="0" dirty="0"/>
        </a:p>
      </dgm:t>
    </dgm:pt>
    <dgm:pt modelId="{C29E6F42-CA0A-41D9-9945-781B42C686C5}">
      <dgm:prSet custT="1"/>
      <dgm:spPr/>
      <dgm:t>
        <a:bodyPr rtlCol="0"/>
        <a:lstStyle/>
        <a:p>
          <a:pPr rtl="0"/>
          <a:r>
            <a:rPr lang="fi-FI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Luettele tähän tietoja perheestäsi</a:t>
          </a:r>
          <a:r>
            <a:rPr lang="fi-FI" sz="3900" noProof="0" dirty="0"/>
            <a:t>.</a:t>
          </a:r>
        </a:p>
      </dgm:t>
    </dgm:pt>
    <dgm:pt modelId="{4A678872-A1F4-4A38-A86F-80B19808E526}" type="parTrans" cxnId="{79F4DE20-64E3-4577-A737-747B2AD5F18F}">
      <dgm:prSet/>
      <dgm:spPr/>
      <dgm:t>
        <a:bodyPr rtlCol="0"/>
        <a:lstStyle/>
        <a:p>
          <a:pPr rtl="0"/>
          <a:endParaRPr lang="fi-FI" noProof="0" dirty="0"/>
        </a:p>
      </dgm:t>
    </dgm:pt>
    <dgm:pt modelId="{5574754F-C965-498B-ACDC-AF230EEFECD9}" type="sibTrans" cxnId="{79F4DE20-64E3-4577-A737-747B2AD5F18F}">
      <dgm:prSet/>
      <dgm:spPr/>
      <dgm:t>
        <a:bodyPr rtlCol="0"/>
        <a:lstStyle/>
        <a:p>
          <a:pPr rtl="0"/>
          <a:endParaRPr lang="fi-FI" noProof="0" dirty="0"/>
        </a:p>
      </dgm:t>
    </dgm:pt>
    <dgm:pt modelId="{28EDD664-B14B-4F29-B5B5-D9C67297BE75}">
      <dgm:prSet custT="1"/>
      <dgm:spPr/>
      <dgm:t>
        <a:bodyPr rtlCol="0"/>
        <a:lstStyle/>
        <a:p>
          <a:pPr rtl="0"/>
          <a:r>
            <a:rPr lang="fi-FI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Luettele tähän tietoja perheestäsi</a:t>
          </a:r>
          <a:r>
            <a:rPr lang="fi-FI" sz="3900" noProof="0" dirty="0"/>
            <a:t>.</a:t>
          </a:r>
        </a:p>
      </dgm:t>
    </dgm:pt>
    <dgm:pt modelId="{5AC8A25C-AE07-4BB4-B838-D3A1E408D68D}" type="parTrans" cxnId="{2D06EFC4-D82C-4394-8FE4-0249B977DF5B}">
      <dgm:prSet/>
      <dgm:spPr/>
      <dgm:t>
        <a:bodyPr rtlCol="0"/>
        <a:lstStyle/>
        <a:p>
          <a:pPr rtl="0"/>
          <a:endParaRPr lang="fi-FI" noProof="0" dirty="0"/>
        </a:p>
      </dgm:t>
    </dgm:pt>
    <dgm:pt modelId="{F1ACA61B-EB7E-4EE9-ADBC-F095378886DF}" type="sibTrans" cxnId="{2D06EFC4-D82C-4394-8FE4-0249B977DF5B}">
      <dgm:prSet/>
      <dgm:spPr/>
      <dgm:t>
        <a:bodyPr rtlCol="0"/>
        <a:lstStyle/>
        <a:p>
          <a:pPr rtl="0"/>
          <a:endParaRPr lang="fi-FI" noProof="0" dirty="0"/>
        </a:p>
      </dgm:t>
    </dgm:pt>
    <dgm:pt modelId="{DDFA6AAC-FFAE-4739-877D-FECE63D307DE}">
      <dgm:prSet custT="1"/>
      <dgm:spPr/>
      <dgm:t>
        <a:bodyPr rtlCol="0"/>
        <a:lstStyle/>
        <a:p>
          <a:pPr rtl="0"/>
          <a:r>
            <a:rPr lang="fi-FI" sz="2800" i="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Nyt kaikki ovat osa luokkamme perhettä tänä vuonna.</a:t>
          </a:r>
        </a:p>
      </dgm:t>
    </dgm:pt>
    <dgm:pt modelId="{61482532-1D1B-4DC0-81F2-0057DD5D6DC5}" type="parTrans" cxnId="{2BF8184D-8C76-4DEC-8964-234660AD0DEB}">
      <dgm:prSet/>
      <dgm:spPr/>
      <dgm:t>
        <a:bodyPr rtlCol="0"/>
        <a:lstStyle/>
        <a:p>
          <a:pPr rtl="0"/>
          <a:endParaRPr lang="fi-FI" noProof="0" dirty="0"/>
        </a:p>
      </dgm:t>
    </dgm:pt>
    <dgm:pt modelId="{91299E8C-69E3-4614-BCC1-75B8BCBF10D0}" type="sibTrans" cxnId="{2BF8184D-8C76-4DEC-8964-234660AD0DEB}">
      <dgm:prSet/>
      <dgm:spPr/>
      <dgm:t>
        <a:bodyPr rtlCol="0"/>
        <a:lstStyle/>
        <a:p>
          <a:pPr rtl="0"/>
          <a:endParaRPr lang="fi-FI" noProof="0" dirty="0"/>
        </a:p>
      </dgm:t>
    </dgm:pt>
    <dgm:pt modelId="{C1AB8669-8516-4753-A935-BF3A9FF96E3A}" type="pres">
      <dgm:prSet presAssocID="{1978E08E-BB78-466C-AF7A-8BF239B0068A}" presName="vert0" presStyleCnt="0">
        <dgm:presLayoutVars>
          <dgm:dir/>
          <dgm:animOne val="branch"/>
          <dgm:animLvl val="lvl"/>
        </dgm:presLayoutVars>
      </dgm:prSet>
      <dgm:spPr/>
    </dgm:pt>
    <dgm:pt modelId="{142F86C5-9B46-4692-8B44-3B9CC53BB24B}" type="pres">
      <dgm:prSet presAssocID="{43058F9C-48CD-40E3-B95F-352B6773BD35}" presName="thickLine" presStyleLbl="alignNode1" presStyleIdx="0" presStyleCnt="4"/>
      <dgm:spPr/>
    </dgm:pt>
    <dgm:pt modelId="{B1F6A09A-764D-4A19-9509-BE4EA2F63C35}" type="pres">
      <dgm:prSet presAssocID="{43058F9C-48CD-40E3-B95F-352B6773BD35}" presName="horz1" presStyleCnt="0"/>
      <dgm:spPr/>
    </dgm:pt>
    <dgm:pt modelId="{7EDA14DD-764C-499A-A701-DAC7707564E2}" type="pres">
      <dgm:prSet presAssocID="{43058F9C-48CD-40E3-B95F-352B6773BD35}" presName="tx1" presStyleLbl="revTx" presStyleIdx="0" presStyleCnt="4"/>
      <dgm:spPr/>
    </dgm:pt>
    <dgm:pt modelId="{10AC1366-4D08-4EE8-A1C3-279F5569A9F3}" type="pres">
      <dgm:prSet presAssocID="{43058F9C-48CD-40E3-B95F-352B6773BD35}" presName="vert1" presStyleCnt="0"/>
      <dgm:spPr/>
    </dgm:pt>
    <dgm:pt modelId="{935FD149-B1C9-4E21-807F-C93C1E00496C}" type="pres">
      <dgm:prSet presAssocID="{C29E6F42-CA0A-41D9-9945-781B42C686C5}" presName="thickLine" presStyleLbl="alignNode1" presStyleIdx="1" presStyleCnt="4"/>
      <dgm:spPr/>
    </dgm:pt>
    <dgm:pt modelId="{7DC07DBD-E0BE-4C5F-95D4-671C514937D3}" type="pres">
      <dgm:prSet presAssocID="{C29E6F42-CA0A-41D9-9945-781B42C686C5}" presName="horz1" presStyleCnt="0"/>
      <dgm:spPr/>
    </dgm:pt>
    <dgm:pt modelId="{D6D7E9C1-D0A8-4907-ACCA-34D935A87915}" type="pres">
      <dgm:prSet presAssocID="{C29E6F42-CA0A-41D9-9945-781B42C686C5}" presName="tx1" presStyleLbl="revTx" presStyleIdx="1" presStyleCnt="4"/>
      <dgm:spPr/>
    </dgm:pt>
    <dgm:pt modelId="{47A9F934-AABF-4583-9C92-CBF361FF6D15}" type="pres">
      <dgm:prSet presAssocID="{C29E6F42-CA0A-41D9-9945-781B42C686C5}" presName="vert1" presStyleCnt="0"/>
      <dgm:spPr/>
    </dgm:pt>
    <dgm:pt modelId="{9CF4904F-4C1C-4CEC-BD57-C1B128354024}" type="pres">
      <dgm:prSet presAssocID="{28EDD664-B14B-4F29-B5B5-D9C67297BE75}" presName="thickLine" presStyleLbl="alignNode1" presStyleIdx="2" presStyleCnt="4"/>
      <dgm:spPr/>
    </dgm:pt>
    <dgm:pt modelId="{9B99C45E-DA66-415C-ADC5-6097DB742AE6}" type="pres">
      <dgm:prSet presAssocID="{28EDD664-B14B-4F29-B5B5-D9C67297BE75}" presName="horz1" presStyleCnt="0"/>
      <dgm:spPr/>
    </dgm:pt>
    <dgm:pt modelId="{2058854D-E923-4FD7-A2C8-52F420B16C87}" type="pres">
      <dgm:prSet presAssocID="{28EDD664-B14B-4F29-B5B5-D9C67297BE75}" presName="tx1" presStyleLbl="revTx" presStyleIdx="2" presStyleCnt="4"/>
      <dgm:spPr/>
    </dgm:pt>
    <dgm:pt modelId="{C7150D15-F8A3-415D-B1CF-C6C7C999A127}" type="pres">
      <dgm:prSet presAssocID="{28EDD664-B14B-4F29-B5B5-D9C67297BE75}" presName="vert1" presStyleCnt="0"/>
      <dgm:spPr/>
    </dgm:pt>
    <dgm:pt modelId="{CE767940-22CC-447D-B51C-300D8AAAC660}" type="pres">
      <dgm:prSet presAssocID="{DDFA6AAC-FFAE-4739-877D-FECE63D307DE}" presName="thickLine" presStyleLbl="alignNode1" presStyleIdx="3" presStyleCnt="4"/>
      <dgm:spPr/>
    </dgm:pt>
    <dgm:pt modelId="{07CB740E-9095-468C-8242-4958788C0A12}" type="pres">
      <dgm:prSet presAssocID="{DDFA6AAC-FFAE-4739-877D-FECE63D307DE}" presName="horz1" presStyleCnt="0"/>
      <dgm:spPr/>
    </dgm:pt>
    <dgm:pt modelId="{5B1B3606-9656-439D-B2E0-392E65EB970C}" type="pres">
      <dgm:prSet presAssocID="{DDFA6AAC-FFAE-4739-877D-FECE63D307DE}" presName="tx1" presStyleLbl="revTx" presStyleIdx="3" presStyleCnt="4"/>
      <dgm:spPr/>
    </dgm:pt>
    <dgm:pt modelId="{36A64940-D5F9-498F-90D4-A06E329A798F}" type="pres">
      <dgm:prSet presAssocID="{DDFA6AAC-FFAE-4739-877D-FECE63D307DE}" presName="vert1" presStyleCnt="0"/>
      <dgm:spPr/>
    </dgm:pt>
  </dgm:ptLst>
  <dgm:cxnLst>
    <dgm:cxn modelId="{79F4DE20-64E3-4577-A737-747B2AD5F18F}" srcId="{1978E08E-BB78-466C-AF7A-8BF239B0068A}" destId="{C29E6F42-CA0A-41D9-9945-781B42C686C5}" srcOrd="1" destOrd="0" parTransId="{4A678872-A1F4-4A38-A86F-80B19808E526}" sibTransId="{5574754F-C965-498B-ACDC-AF230EEFECD9}"/>
    <dgm:cxn modelId="{F7D9F637-6CBF-4109-9AB4-24F9ABB65755}" type="presOf" srcId="{C29E6F42-CA0A-41D9-9945-781B42C686C5}" destId="{D6D7E9C1-D0A8-4907-ACCA-34D935A87915}" srcOrd="0" destOrd="0" presId="urn:microsoft.com/office/officeart/2008/layout/LinedList"/>
    <dgm:cxn modelId="{B4107746-741F-43EB-8C31-BCEA66A45AF5}" srcId="{1978E08E-BB78-466C-AF7A-8BF239B0068A}" destId="{43058F9C-48CD-40E3-B95F-352B6773BD35}" srcOrd="0" destOrd="0" parTransId="{E5188561-322B-4AB1-B189-72C77A17446D}" sibTransId="{8E0D3600-94EF-4C3D-8C42-D1B002253A50}"/>
    <dgm:cxn modelId="{2BF8184D-8C76-4DEC-8964-234660AD0DEB}" srcId="{1978E08E-BB78-466C-AF7A-8BF239B0068A}" destId="{DDFA6AAC-FFAE-4739-877D-FECE63D307DE}" srcOrd="3" destOrd="0" parTransId="{61482532-1D1B-4DC0-81F2-0057DD5D6DC5}" sibTransId="{91299E8C-69E3-4614-BCC1-75B8BCBF10D0}"/>
    <dgm:cxn modelId="{440A6A56-C62A-413C-886C-0A4A3F967F1B}" type="presOf" srcId="{1978E08E-BB78-466C-AF7A-8BF239B0068A}" destId="{C1AB8669-8516-4753-A935-BF3A9FF96E3A}" srcOrd="0" destOrd="0" presId="urn:microsoft.com/office/officeart/2008/layout/LinedList"/>
    <dgm:cxn modelId="{304F778C-3A49-4BDF-8E76-A3F04542D4DD}" type="presOf" srcId="{28EDD664-B14B-4F29-B5B5-D9C67297BE75}" destId="{2058854D-E923-4FD7-A2C8-52F420B16C87}" srcOrd="0" destOrd="0" presId="urn:microsoft.com/office/officeart/2008/layout/LinedList"/>
    <dgm:cxn modelId="{2D06EFC4-D82C-4394-8FE4-0249B977DF5B}" srcId="{1978E08E-BB78-466C-AF7A-8BF239B0068A}" destId="{28EDD664-B14B-4F29-B5B5-D9C67297BE75}" srcOrd="2" destOrd="0" parTransId="{5AC8A25C-AE07-4BB4-B838-D3A1E408D68D}" sibTransId="{F1ACA61B-EB7E-4EE9-ADBC-F095378886DF}"/>
    <dgm:cxn modelId="{B60654D8-D922-40F5-8C18-859C474D5893}" type="presOf" srcId="{DDFA6AAC-FFAE-4739-877D-FECE63D307DE}" destId="{5B1B3606-9656-439D-B2E0-392E65EB970C}" srcOrd="0" destOrd="0" presId="urn:microsoft.com/office/officeart/2008/layout/LinedList"/>
    <dgm:cxn modelId="{B44160F1-C1F6-4D06-AFFE-63B763505C21}" type="presOf" srcId="{43058F9C-48CD-40E3-B95F-352B6773BD35}" destId="{7EDA14DD-764C-499A-A701-DAC7707564E2}" srcOrd="0" destOrd="0" presId="urn:microsoft.com/office/officeart/2008/layout/LinedList"/>
    <dgm:cxn modelId="{1EB42C4B-11CE-43F8-B007-F9089A244574}" type="presParOf" srcId="{C1AB8669-8516-4753-A935-BF3A9FF96E3A}" destId="{142F86C5-9B46-4692-8B44-3B9CC53BB24B}" srcOrd="0" destOrd="0" presId="urn:microsoft.com/office/officeart/2008/layout/LinedList"/>
    <dgm:cxn modelId="{42C5F204-AF56-4C8E-961A-82B7084F716B}" type="presParOf" srcId="{C1AB8669-8516-4753-A935-BF3A9FF96E3A}" destId="{B1F6A09A-764D-4A19-9509-BE4EA2F63C35}" srcOrd="1" destOrd="0" presId="urn:microsoft.com/office/officeart/2008/layout/LinedList"/>
    <dgm:cxn modelId="{073816AE-47CA-4AD8-8022-3F51782F66C2}" type="presParOf" srcId="{B1F6A09A-764D-4A19-9509-BE4EA2F63C35}" destId="{7EDA14DD-764C-499A-A701-DAC7707564E2}" srcOrd="0" destOrd="0" presId="urn:microsoft.com/office/officeart/2008/layout/LinedList"/>
    <dgm:cxn modelId="{ADD16BA8-F2A3-4C7C-802E-FB849BBB7326}" type="presParOf" srcId="{B1F6A09A-764D-4A19-9509-BE4EA2F63C35}" destId="{10AC1366-4D08-4EE8-A1C3-279F5569A9F3}" srcOrd="1" destOrd="0" presId="urn:microsoft.com/office/officeart/2008/layout/LinedList"/>
    <dgm:cxn modelId="{426E3A87-8D16-4071-88FF-8512F6A1F27A}" type="presParOf" srcId="{C1AB8669-8516-4753-A935-BF3A9FF96E3A}" destId="{935FD149-B1C9-4E21-807F-C93C1E00496C}" srcOrd="2" destOrd="0" presId="urn:microsoft.com/office/officeart/2008/layout/LinedList"/>
    <dgm:cxn modelId="{5C6651E1-0CBD-43A2-95BE-5FB8951E24B8}" type="presParOf" srcId="{C1AB8669-8516-4753-A935-BF3A9FF96E3A}" destId="{7DC07DBD-E0BE-4C5F-95D4-671C514937D3}" srcOrd="3" destOrd="0" presId="urn:microsoft.com/office/officeart/2008/layout/LinedList"/>
    <dgm:cxn modelId="{E09224DD-A6A4-4DDA-86A5-72FECA896A34}" type="presParOf" srcId="{7DC07DBD-E0BE-4C5F-95D4-671C514937D3}" destId="{D6D7E9C1-D0A8-4907-ACCA-34D935A87915}" srcOrd="0" destOrd="0" presId="urn:microsoft.com/office/officeart/2008/layout/LinedList"/>
    <dgm:cxn modelId="{3513D750-DCEB-43EE-8A6D-495CD82A082B}" type="presParOf" srcId="{7DC07DBD-E0BE-4C5F-95D4-671C514937D3}" destId="{47A9F934-AABF-4583-9C92-CBF361FF6D15}" srcOrd="1" destOrd="0" presId="urn:microsoft.com/office/officeart/2008/layout/LinedList"/>
    <dgm:cxn modelId="{64E75B68-DF4D-4CEE-9EF6-E6CAAACB68BA}" type="presParOf" srcId="{C1AB8669-8516-4753-A935-BF3A9FF96E3A}" destId="{9CF4904F-4C1C-4CEC-BD57-C1B128354024}" srcOrd="4" destOrd="0" presId="urn:microsoft.com/office/officeart/2008/layout/LinedList"/>
    <dgm:cxn modelId="{CA08BAFF-7781-433E-AF44-5346109C155B}" type="presParOf" srcId="{C1AB8669-8516-4753-A935-BF3A9FF96E3A}" destId="{9B99C45E-DA66-415C-ADC5-6097DB742AE6}" srcOrd="5" destOrd="0" presId="urn:microsoft.com/office/officeart/2008/layout/LinedList"/>
    <dgm:cxn modelId="{8B7E9FD6-468D-40A0-B81F-AD4FA7EB55F5}" type="presParOf" srcId="{9B99C45E-DA66-415C-ADC5-6097DB742AE6}" destId="{2058854D-E923-4FD7-A2C8-52F420B16C87}" srcOrd="0" destOrd="0" presId="urn:microsoft.com/office/officeart/2008/layout/LinedList"/>
    <dgm:cxn modelId="{C5925652-B7A4-4F5D-8633-5261F9FFD926}" type="presParOf" srcId="{9B99C45E-DA66-415C-ADC5-6097DB742AE6}" destId="{C7150D15-F8A3-415D-B1CF-C6C7C999A127}" srcOrd="1" destOrd="0" presId="urn:microsoft.com/office/officeart/2008/layout/LinedList"/>
    <dgm:cxn modelId="{C4C8038F-5A99-41E1-82B3-35AE0ECC2909}" type="presParOf" srcId="{C1AB8669-8516-4753-A935-BF3A9FF96E3A}" destId="{CE767940-22CC-447D-B51C-300D8AAAC660}" srcOrd="6" destOrd="0" presId="urn:microsoft.com/office/officeart/2008/layout/LinedList"/>
    <dgm:cxn modelId="{A27022F6-809E-41EC-833A-34A89B654824}" type="presParOf" srcId="{C1AB8669-8516-4753-A935-BF3A9FF96E3A}" destId="{07CB740E-9095-468C-8242-4958788C0A12}" srcOrd="7" destOrd="0" presId="urn:microsoft.com/office/officeart/2008/layout/LinedList"/>
    <dgm:cxn modelId="{A3AF5D92-F680-4759-8302-2BFA2C6F064E}" type="presParOf" srcId="{07CB740E-9095-468C-8242-4958788C0A12}" destId="{5B1B3606-9656-439D-B2E0-392E65EB970C}" srcOrd="0" destOrd="0" presId="urn:microsoft.com/office/officeart/2008/layout/LinedList"/>
    <dgm:cxn modelId="{6DB46071-37DB-4022-87E5-00D43EBD1363}" type="presParOf" srcId="{07CB740E-9095-468C-8242-4958788C0A12}" destId="{36A64940-D5F9-498F-90D4-A06E329A798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10407F-191D-44EC-A3C5-69647440BFC9}" type="doc">
      <dgm:prSet loTypeId="urn:microsoft.com/office/officeart/2008/layout/LinedList" loCatId="list" qsTypeId="urn:microsoft.com/office/officeart/2005/8/quickstyle/simple4" qsCatId="simple" csTypeId="urn:microsoft.com/office/officeart/2005/8/colors/accent6_2" csCatId="accent6" phldr="1"/>
      <dgm:spPr/>
      <dgm:t>
        <a:bodyPr rtlCol="0"/>
        <a:lstStyle/>
        <a:p>
          <a:pPr rtl="0"/>
          <a:endParaRPr lang="en-US"/>
        </a:p>
      </dgm:t>
    </dgm:pt>
    <dgm:pt modelId="{4F2A1D3E-E19F-455D-859F-C40136366B3D}">
      <dgm:prSet custT="1"/>
      <dgm:spPr/>
      <dgm:t>
        <a:bodyPr rtlCol="0"/>
        <a:lstStyle/>
        <a:p>
          <a:pPr rtl="0"/>
          <a:r>
            <a:rPr lang="fi-FI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Suosikkiruoat ja -välipalat</a:t>
          </a:r>
        </a:p>
      </dgm:t>
    </dgm:pt>
    <dgm:pt modelId="{D2DA1E0C-46CA-43FE-AD0E-1FF5A487E9EC}" type="parTrans" cxnId="{2DD1656A-1B48-4AFC-A65D-081443F407D0}">
      <dgm:prSet/>
      <dgm:spPr/>
      <dgm:t>
        <a:bodyPr rtlCol="0"/>
        <a:lstStyle/>
        <a:p>
          <a:pPr rtl="0"/>
          <a:endParaRPr lang="fi-FI" noProof="0" dirty="0"/>
        </a:p>
      </dgm:t>
    </dgm:pt>
    <dgm:pt modelId="{D34FF2C9-9A85-4762-AD7F-0FD4259109E1}" type="sibTrans" cxnId="{2DD1656A-1B48-4AFC-A65D-081443F407D0}">
      <dgm:prSet/>
      <dgm:spPr/>
      <dgm:t>
        <a:bodyPr rtlCol="0"/>
        <a:lstStyle/>
        <a:p>
          <a:pPr rtl="0"/>
          <a:endParaRPr lang="fi-FI" noProof="0" dirty="0"/>
        </a:p>
      </dgm:t>
    </dgm:pt>
    <dgm:pt modelId="{4A266DF3-F699-481D-952B-06E94865913D}">
      <dgm:prSet custT="1"/>
      <dgm:spPr/>
      <dgm:t>
        <a:bodyPr rtlCol="0"/>
        <a:lstStyle/>
        <a:p>
          <a:pPr rtl="0"/>
          <a:r>
            <a:rPr lang="fi-FI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 Disney-elokuva</a:t>
          </a:r>
        </a:p>
      </dgm:t>
    </dgm:pt>
    <dgm:pt modelId="{59FC4C72-0240-44CF-8C29-7E4727E8C7E6}" type="parTrans" cxnId="{40A842E7-7BD1-4C4C-BC2D-27ADB1F124AC}">
      <dgm:prSet/>
      <dgm:spPr/>
      <dgm:t>
        <a:bodyPr rtlCol="0"/>
        <a:lstStyle/>
        <a:p>
          <a:pPr rtl="0"/>
          <a:endParaRPr lang="fi-FI" noProof="0" dirty="0"/>
        </a:p>
      </dgm:t>
    </dgm:pt>
    <dgm:pt modelId="{E43F7441-9245-4528-B8F7-2C400412818E}" type="sibTrans" cxnId="{40A842E7-7BD1-4C4C-BC2D-27ADB1F124AC}">
      <dgm:prSet/>
      <dgm:spPr/>
      <dgm:t>
        <a:bodyPr rtlCol="0"/>
        <a:lstStyle/>
        <a:p>
          <a:pPr rtl="0"/>
          <a:endParaRPr lang="fi-FI" noProof="0" dirty="0"/>
        </a:p>
      </dgm:t>
    </dgm:pt>
    <dgm:pt modelId="{01C95085-4C2D-4356-A570-C83CCEF090EE}">
      <dgm:prSet custT="1"/>
      <dgm:spPr/>
      <dgm:t>
        <a:bodyPr rtlCol="0"/>
        <a:lstStyle/>
        <a:p>
          <a:pPr rtl="0"/>
          <a:r>
            <a:rPr lang="fi-FI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Suosikkiryhmä, jota opetan tänä vuonna</a:t>
          </a:r>
        </a:p>
      </dgm:t>
    </dgm:pt>
    <dgm:pt modelId="{1A37DCC7-773C-40E2-8E5C-227CCAB23176}" type="parTrans" cxnId="{E4D79477-D677-4768-9595-5D84F3189B84}">
      <dgm:prSet/>
      <dgm:spPr/>
      <dgm:t>
        <a:bodyPr rtlCol="0"/>
        <a:lstStyle/>
        <a:p>
          <a:pPr rtl="0"/>
          <a:endParaRPr lang="fi-FI" noProof="0" dirty="0"/>
        </a:p>
      </dgm:t>
    </dgm:pt>
    <dgm:pt modelId="{0B095CAA-79B6-4FBE-87CC-C4771004C1DA}" type="sibTrans" cxnId="{E4D79477-D677-4768-9595-5D84F3189B84}">
      <dgm:prSet/>
      <dgm:spPr/>
      <dgm:t>
        <a:bodyPr rtlCol="0"/>
        <a:lstStyle/>
        <a:p>
          <a:pPr rtl="0"/>
          <a:endParaRPr lang="fi-FI" noProof="0" dirty="0"/>
        </a:p>
      </dgm:t>
    </dgm:pt>
    <dgm:pt modelId="{0744302F-FE80-4A21-8F48-80AF7C573D05}">
      <dgm:prSet custT="1"/>
      <dgm:spPr/>
      <dgm:t>
        <a:bodyPr rtlCol="0"/>
        <a:lstStyle/>
        <a:p>
          <a:pPr rtl="0"/>
          <a:r>
            <a:rPr lang="fi-FI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Suosikkiravintola</a:t>
          </a:r>
        </a:p>
      </dgm:t>
    </dgm:pt>
    <dgm:pt modelId="{F62031B4-9D20-48B1-8479-0E7A28243ACD}" type="parTrans" cxnId="{6F54B448-C903-4B1A-B913-000410367ED3}">
      <dgm:prSet/>
      <dgm:spPr/>
      <dgm:t>
        <a:bodyPr rtlCol="0"/>
        <a:lstStyle/>
        <a:p>
          <a:pPr rtl="0"/>
          <a:endParaRPr lang="fi-FI" noProof="0" dirty="0"/>
        </a:p>
      </dgm:t>
    </dgm:pt>
    <dgm:pt modelId="{15147C7B-1477-4765-85E8-62B7E1ABC25F}" type="sibTrans" cxnId="{6F54B448-C903-4B1A-B913-000410367ED3}">
      <dgm:prSet/>
      <dgm:spPr/>
      <dgm:t>
        <a:bodyPr rtlCol="0"/>
        <a:lstStyle/>
        <a:p>
          <a:pPr rtl="0"/>
          <a:endParaRPr lang="fi-FI" noProof="0" dirty="0"/>
        </a:p>
      </dgm:t>
    </dgm:pt>
    <dgm:pt modelId="{4FB41823-BC59-46D4-9CBC-E9595939B9BC}">
      <dgm:prSet custT="1"/>
      <dgm:spPr/>
      <dgm:t>
        <a:bodyPr rtlCol="0"/>
        <a:lstStyle/>
        <a:p>
          <a:pPr rtl="0"/>
          <a:r>
            <a:rPr lang="fi-FI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Suosikkikuvakirja</a:t>
          </a:r>
        </a:p>
      </dgm:t>
    </dgm:pt>
    <dgm:pt modelId="{7909C466-3CC6-471A-ADC0-471EF5FBA9B7}" type="parTrans" cxnId="{0505B190-7936-490E-9ABF-6141D1B0B273}">
      <dgm:prSet/>
      <dgm:spPr/>
      <dgm:t>
        <a:bodyPr rtlCol="0"/>
        <a:lstStyle/>
        <a:p>
          <a:pPr rtl="0"/>
          <a:endParaRPr lang="fi-FI" noProof="0" dirty="0"/>
        </a:p>
      </dgm:t>
    </dgm:pt>
    <dgm:pt modelId="{A88136E4-6B4C-4EE8-9E5A-1F016A3C14DC}" type="sibTrans" cxnId="{0505B190-7936-490E-9ABF-6141D1B0B273}">
      <dgm:prSet/>
      <dgm:spPr/>
      <dgm:t>
        <a:bodyPr rtlCol="0"/>
        <a:lstStyle/>
        <a:p>
          <a:pPr rtl="0"/>
          <a:endParaRPr lang="fi-FI" noProof="0" dirty="0"/>
        </a:p>
      </dgm:t>
    </dgm:pt>
    <dgm:pt modelId="{22B5111B-463D-47D1-954F-127C30012F9F}" type="pres">
      <dgm:prSet presAssocID="{6B10407F-191D-44EC-A3C5-69647440BFC9}" presName="vert0" presStyleCnt="0">
        <dgm:presLayoutVars>
          <dgm:dir/>
          <dgm:animOne val="branch"/>
          <dgm:animLvl val="lvl"/>
        </dgm:presLayoutVars>
      </dgm:prSet>
      <dgm:spPr/>
    </dgm:pt>
    <dgm:pt modelId="{10DA26D8-3205-49AB-9801-7479D75D0B9B}" type="pres">
      <dgm:prSet presAssocID="{4F2A1D3E-E19F-455D-859F-C40136366B3D}" presName="thickLine" presStyleLbl="alignNode1" presStyleIdx="0" presStyleCnt="5"/>
      <dgm:spPr/>
    </dgm:pt>
    <dgm:pt modelId="{678D6ACC-8BEB-4F60-8CD4-9CB2DDE72612}" type="pres">
      <dgm:prSet presAssocID="{4F2A1D3E-E19F-455D-859F-C40136366B3D}" presName="horz1" presStyleCnt="0"/>
      <dgm:spPr/>
    </dgm:pt>
    <dgm:pt modelId="{278D475D-CCFA-4E93-A503-7548BD710D98}" type="pres">
      <dgm:prSet presAssocID="{4F2A1D3E-E19F-455D-859F-C40136366B3D}" presName="tx1" presStyleLbl="revTx" presStyleIdx="0" presStyleCnt="5"/>
      <dgm:spPr/>
    </dgm:pt>
    <dgm:pt modelId="{51866F1A-9654-4DD6-B628-9CEF2A359C7D}" type="pres">
      <dgm:prSet presAssocID="{4F2A1D3E-E19F-455D-859F-C40136366B3D}" presName="vert1" presStyleCnt="0"/>
      <dgm:spPr/>
    </dgm:pt>
    <dgm:pt modelId="{D3985387-25A2-4EB6-99AD-2664D2661A5C}" type="pres">
      <dgm:prSet presAssocID="{4A266DF3-F699-481D-952B-06E94865913D}" presName="thickLine" presStyleLbl="alignNode1" presStyleIdx="1" presStyleCnt="5"/>
      <dgm:spPr/>
    </dgm:pt>
    <dgm:pt modelId="{D93FF54B-7422-4E12-8F54-0440562FEA00}" type="pres">
      <dgm:prSet presAssocID="{4A266DF3-F699-481D-952B-06E94865913D}" presName="horz1" presStyleCnt="0"/>
      <dgm:spPr/>
    </dgm:pt>
    <dgm:pt modelId="{3844A50A-7598-4C44-A3FD-CCE61E6BCEA0}" type="pres">
      <dgm:prSet presAssocID="{4A266DF3-F699-481D-952B-06E94865913D}" presName="tx1" presStyleLbl="revTx" presStyleIdx="1" presStyleCnt="5"/>
      <dgm:spPr/>
    </dgm:pt>
    <dgm:pt modelId="{52264B7A-13F0-4086-9BFF-154C471D9488}" type="pres">
      <dgm:prSet presAssocID="{4A266DF3-F699-481D-952B-06E94865913D}" presName="vert1" presStyleCnt="0"/>
      <dgm:spPr/>
    </dgm:pt>
    <dgm:pt modelId="{0E99E569-0DA0-4A1F-855A-45FE9C2A465F}" type="pres">
      <dgm:prSet presAssocID="{01C95085-4C2D-4356-A570-C83CCEF090EE}" presName="thickLine" presStyleLbl="alignNode1" presStyleIdx="2" presStyleCnt="5"/>
      <dgm:spPr/>
    </dgm:pt>
    <dgm:pt modelId="{E928D5FC-4B8D-4EAC-BECF-2325D3247CB5}" type="pres">
      <dgm:prSet presAssocID="{01C95085-4C2D-4356-A570-C83CCEF090EE}" presName="horz1" presStyleCnt="0"/>
      <dgm:spPr/>
    </dgm:pt>
    <dgm:pt modelId="{A6486D84-853E-4D93-85FB-A93C2AB50F27}" type="pres">
      <dgm:prSet presAssocID="{01C95085-4C2D-4356-A570-C83CCEF090EE}" presName="tx1" presStyleLbl="revTx" presStyleIdx="2" presStyleCnt="5"/>
      <dgm:spPr/>
    </dgm:pt>
    <dgm:pt modelId="{E0FEAD18-8D45-4A8F-BDC5-71384C79ABB6}" type="pres">
      <dgm:prSet presAssocID="{01C95085-4C2D-4356-A570-C83CCEF090EE}" presName="vert1" presStyleCnt="0"/>
      <dgm:spPr/>
    </dgm:pt>
    <dgm:pt modelId="{0E419124-2FCF-43D5-BF44-3E185E381CAF}" type="pres">
      <dgm:prSet presAssocID="{0744302F-FE80-4A21-8F48-80AF7C573D05}" presName="thickLine" presStyleLbl="alignNode1" presStyleIdx="3" presStyleCnt="5"/>
      <dgm:spPr/>
    </dgm:pt>
    <dgm:pt modelId="{016670BC-15F8-43BA-9C8C-10356130B131}" type="pres">
      <dgm:prSet presAssocID="{0744302F-FE80-4A21-8F48-80AF7C573D05}" presName="horz1" presStyleCnt="0"/>
      <dgm:spPr/>
    </dgm:pt>
    <dgm:pt modelId="{193E6818-D85B-45EA-925F-270217CFF92B}" type="pres">
      <dgm:prSet presAssocID="{0744302F-FE80-4A21-8F48-80AF7C573D05}" presName="tx1" presStyleLbl="revTx" presStyleIdx="3" presStyleCnt="5"/>
      <dgm:spPr/>
    </dgm:pt>
    <dgm:pt modelId="{BC68D606-70C8-42B9-94DE-3C2DF7824FEC}" type="pres">
      <dgm:prSet presAssocID="{0744302F-FE80-4A21-8F48-80AF7C573D05}" presName="vert1" presStyleCnt="0"/>
      <dgm:spPr/>
    </dgm:pt>
    <dgm:pt modelId="{B0421C79-5D98-43A9-B899-C8AB3E8CBA2F}" type="pres">
      <dgm:prSet presAssocID="{4FB41823-BC59-46D4-9CBC-E9595939B9BC}" presName="thickLine" presStyleLbl="alignNode1" presStyleIdx="4" presStyleCnt="5"/>
      <dgm:spPr/>
    </dgm:pt>
    <dgm:pt modelId="{E69FFEFD-3FAC-4CFD-A3FD-3BC8B08F6425}" type="pres">
      <dgm:prSet presAssocID="{4FB41823-BC59-46D4-9CBC-E9595939B9BC}" presName="horz1" presStyleCnt="0"/>
      <dgm:spPr/>
    </dgm:pt>
    <dgm:pt modelId="{73421EB2-879A-441E-8FA1-1781101EFA83}" type="pres">
      <dgm:prSet presAssocID="{4FB41823-BC59-46D4-9CBC-E9595939B9BC}" presName="tx1" presStyleLbl="revTx" presStyleIdx="4" presStyleCnt="5"/>
      <dgm:spPr/>
    </dgm:pt>
    <dgm:pt modelId="{6A9A9880-1F62-498C-89F7-71D2BAAAB5C2}" type="pres">
      <dgm:prSet presAssocID="{4FB41823-BC59-46D4-9CBC-E9595939B9BC}" presName="vert1" presStyleCnt="0"/>
      <dgm:spPr/>
    </dgm:pt>
  </dgm:ptLst>
  <dgm:cxnLst>
    <dgm:cxn modelId="{71B14908-DFD0-4B52-A569-796A61CDEA6D}" type="presOf" srcId="{4A266DF3-F699-481D-952B-06E94865913D}" destId="{3844A50A-7598-4C44-A3FD-CCE61E6BCEA0}" srcOrd="0" destOrd="0" presId="urn:microsoft.com/office/officeart/2008/layout/LinedList"/>
    <dgm:cxn modelId="{8BD2321A-3366-4BD9-85BD-7B0534FF2C6F}" type="presOf" srcId="{0744302F-FE80-4A21-8F48-80AF7C573D05}" destId="{193E6818-D85B-45EA-925F-270217CFF92B}" srcOrd="0" destOrd="0" presId="urn:microsoft.com/office/officeart/2008/layout/LinedList"/>
    <dgm:cxn modelId="{CCFDB124-A83D-4064-9873-74E1C8F45FAA}" type="presOf" srcId="{4F2A1D3E-E19F-455D-859F-C40136366B3D}" destId="{278D475D-CCFA-4E93-A503-7548BD710D98}" srcOrd="0" destOrd="0" presId="urn:microsoft.com/office/officeart/2008/layout/LinedList"/>
    <dgm:cxn modelId="{FFED8F60-F3D0-41E6-94FC-E9AB154C2B38}" type="presOf" srcId="{6B10407F-191D-44EC-A3C5-69647440BFC9}" destId="{22B5111B-463D-47D1-954F-127C30012F9F}" srcOrd="0" destOrd="0" presId="urn:microsoft.com/office/officeart/2008/layout/LinedList"/>
    <dgm:cxn modelId="{6F54B448-C903-4B1A-B913-000410367ED3}" srcId="{6B10407F-191D-44EC-A3C5-69647440BFC9}" destId="{0744302F-FE80-4A21-8F48-80AF7C573D05}" srcOrd="3" destOrd="0" parTransId="{F62031B4-9D20-48B1-8479-0E7A28243ACD}" sibTransId="{15147C7B-1477-4765-85E8-62B7E1ABC25F}"/>
    <dgm:cxn modelId="{2DD1656A-1B48-4AFC-A65D-081443F407D0}" srcId="{6B10407F-191D-44EC-A3C5-69647440BFC9}" destId="{4F2A1D3E-E19F-455D-859F-C40136366B3D}" srcOrd="0" destOrd="0" parTransId="{D2DA1E0C-46CA-43FE-AD0E-1FF5A487E9EC}" sibTransId="{D34FF2C9-9A85-4762-AD7F-0FD4259109E1}"/>
    <dgm:cxn modelId="{E4D79477-D677-4768-9595-5D84F3189B84}" srcId="{6B10407F-191D-44EC-A3C5-69647440BFC9}" destId="{01C95085-4C2D-4356-A570-C83CCEF090EE}" srcOrd="2" destOrd="0" parTransId="{1A37DCC7-773C-40E2-8E5C-227CCAB23176}" sibTransId="{0B095CAA-79B6-4FBE-87CC-C4771004C1DA}"/>
    <dgm:cxn modelId="{0505B190-7936-490E-9ABF-6141D1B0B273}" srcId="{6B10407F-191D-44EC-A3C5-69647440BFC9}" destId="{4FB41823-BC59-46D4-9CBC-E9595939B9BC}" srcOrd="4" destOrd="0" parTransId="{7909C466-3CC6-471A-ADC0-471EF5FBA9B7}" sibTransId="{A88136E4-6B4C-4EE8-9E5A-1F016A3C14DC}"/>
    <dgm:cxn modelId="{F20600CB-7D16-4922-9547-D4BD88EB56BA}" type="presOf" srcId="{4FB41823-BC59-46D4-9CBC-E9595939B9BC}" destId="{73421EB2-879A-441E-8FA1-1781101EFA83}" srcOrd="0" destOrd="0" presId="urn:microsoft.com/office/officeart/2008/layout/LinedList"/>
    <dgm:cxn modelId="{FC1581E0-9AF9-452C-B330-AADCD0AC8668}" type="presOf" srcId="{01C95085-4C2D-4356-A570-C83CCEF090EE}" destId="{A6486D84-853E-4D93-85FB-A93C2AB50F27}" srcOrd="0" destOrd="0" presId="urn:microsoft.com/office/officeart/2008/layout/LinedList"/>
    <dgm:cxn modelId="{40A842E7-7BD1-4C4C-BC2D-27ADB1F124AC}" srcId="{6B10407F-191D-44EC-A3C5-69647440BFC9}" destId="{4A266DF3-F699-481D-952B-06E94865913D}" srcOrd="1" destOrd="0" parTransId="{59FC4C72-0240-44CF-8C29-7E4727E8C7E6}" sibTransId="{E43F7441-9245-4528-B8F7-2C400412818E}"/>
    <dgm:cxn modelId="{08CEAF35-5045-4A1B-858A-CF6CAF90FE23}" type="presParOf" srcId="{22B5111B-463D-47D1-954F-127C30012F9F}" destId="{10DA26D8-3205-49AB-9801-7479D75D0B9B}" srcOrd="0" destOrd="0" presId="urn:microsoft.com/office/officeart/2008/layout/LinedList"/>
    <dgm:cxn modelId="{F00F9E27-E394-4EF7-BF81-0BED2A9A8719}" type="presParOf" srcId="{22B5111B-463D-47D1-954F-127C30012F9F}" destId="{678D6ACC-8BEB-4F60-8CD4-9CB2DDE72612}" srcOrd="1" destOrd="0" presId="urn:microsoft.com/office/officeart/2008/layout/LinedList"/>
    <dgm:cxn modelId="{5D03E00A-53A4-48C5-BC20-D2192A849477}" type="presParOf" srcId="{678D6ACC-8BEB-4F60-8CD4-9CB2DDE72612}" destId="{278D475D-CCFA-4E93-A503-7548BD710D98}" srcOrd="0" destOrd="0" presId="urn:microsoft.com/office/officeart/2008/layout/LinedList"/>
    <dgm:cxn modelId="{C3CBB2E8-EA79-4E00-9622-8364B735AA1B}" type="presParOf" srcId="{678D6ACC-8BEB-4F60-8CD4-9CB2DDE72612}" destId="{51866F1A-9654-4DD6-B628-9CEF2A359C7D}" srcOrd="1" destOrd="0" presId="urn:microsoft.com/office/officeart/2008/layout/LinedList"/>
    <dgm:cxn modelId="{3987093D-53E7-4975-A887-090D5D176C22}" type="presParOf" srcId="{22B5111B-463D-47D1-954F-127C30012F9F}" destId="{D3985387-25A2-4EB6-99AD-2664D2661A5C}" srcOrd="2" destOrd="0" presId="urn:microsoft.com/office/officeart/2008/layout/LinedList"/>
    <dgm:cxn modelId="{4F2E58A3-613C-4528-A234-71B5E6437DE8}" type="presParOf" srcId="{22B5111B-463D-47D1-954F-127C30012F9F}" destId="{D93FF54B-7422-4E12-8F54-0440562FEA00}" srcOrd="3" destOrd="0" presId="urn:microsoft.com/office/officeart/2008/layout/LinedList"/>
    <dgm:cxn modelId="{CC4F92C3-0662-4B99-85AE-8CDFF335B722}" type="presParOf" srcId="{D93FF54B-7422-4E12-8F54-0440562FEA00}" destId="{3844A50A-7598-4C44-A3FD-CCE61E6BCEA0}" srcOrd="0" destOrd="0" presId="urn:microsoft.com/office/officeart/2008/layout/LinedList"/>
    <dgm:cxn modelId="{2CC6B806-82C6-41CE-A4CA-41827D2106FA}" type="presParOf" srcId="{D93FF54B-7422-4E12-8F54-0440562FEA00}" destId="{52264B7A-13F0-4086-9BFF-154C471D9488}" srcOrd="1" destOrd="0" presId="urn:microsoft.com/office/officeart/2008/layout/LinedList"/>
    <dgm:cxn modelId="{C7AA6E1D-A88B-4F24-80C9-B9A051379DFC}" type="presParOf" srcId="{22B5111B-463D-47D1-954F-127C30012F9F}" destId="{0E99E569-0DA0-4A1F-855A-45FE9C2A465F}" srcOrd="4" destOrd="0" presId="urn:microsoft.com/office/officeart/2008/layout/LinedList"/>
    <dgm:cxn modelId="{700CBC55-B851-4E9E-BDA5-9A9A40E0B52D}" type="presParOf" srcId="{22B5111B-463D-47D1-954F-127C30012F9F}" destId="{E928D5FC-4B8D-4EAC-BECF-2325D3247CB5}" srcOrd="5" destOrd="0" presId="urn:microsoft.com/office/officeart/2008/layout/LinedList"/>
    <dgm:cxn modelId="{9D83811F-0910-48F8-A286-92F60FA904DE}" type="presParOf" srcId="{E928D5FC-4B8D-4EAC-BECF-2325D3247CB5}" destId="{A6486D84-853E-4D93-85FB-A93C2AB50F27}" srcOrd="0" destOrd="0" presId="urn:microsoft.com/office/officeart/2008/layout/LinedList"/>
    <dgm:cxn modelId="{BF615345-0274-4CA4-B833-7F15C5E43C6A}" type="presParOf" srcId="{E928D5FC-4B8D-4EAC-BECF-2325D3247CB5}" destId="{E0FEAD18-8D45-4A8F-BDC5-71384C79ABB6}" srcOrd="1" destOrd="0" presId="urn:microsoft.com/office/officeart/2008/layout/LinedList"/>
    <dgm:cxn modelId="{E740907B-633E-4E30-B872-FBAC3F50C4AC}" type="presParOf" srcId="{22B5111B-463D-47D1-954F-127C30012F9F}" destId="{0E419124-2FCF-43D5-BF44-3E185E381CAF}" srcOrd="6" destOrd="0" presId="urn:microsoft.com/office/officeart/2008/layout/LinedList"/>
    <dgm:cxn modelId="{30DE51C2-8FC6-4561-8544-DB469E44896A}" type="presParOf" srcId="{22B5111B-463D-47D1-954F-127C30012F9F}" destId="{016670BC-15F8-43BA-9C8C-10356130B131}" srcOrd="7" destOrd="0" presId="urn:microsoft.com/office/officeart/2008/layout/LinedList"/>
    <dgm:cxn modelId="{714D7DAA-1A2C-42D7-9714-CA126D6E0644}" type="presParOf" srcId="{016670BC-15F8-43BA-9C8C-10356130B131}" destId="{193E6818-D85B-45EA-925F-270217CFF92B}" srcOrd="0" destOrd="0" presId="urn:microsoft.com/office/officeart/2008/layout/LinedList"/>
    <dgm:cxn modelId="{E0EFE213-3240-4C2B-BB7D-3A9F227ECFAC}" type="presParOf" srcId="{016670BC-15F8-43BA-9C8C-10356130B131}" destId="{BC68D606-70C8-42B9-94DE-3C2DF7824FEC}" srcOrd="1" destOrd="0" presId="urn:microsoft.com/office/officeart/2008/layout/LinedList"/>
    <dgm:cxn modelId="{FCD51C9A-8D10-4E85-B6C4-81AF9BC53C5E}" type="presParOf" srcId="{22B5111B-463D-47D1-954F-127C30012F9F}" destId="{B0421C79-5D98-43A9-B899-C8AB3E8CBA2F}" srcOrd="8" destOrd="0" presId="urn:microsoft.com/office/officeart/2008/layout/LinedList"/>
    <dgm:cxn modelId="{2025E8B9-27D5-47FA-A361-2FDA57AE78A9}" type="presParOf" srcId="{22B5111B-463D-47D1-954F-127C30012F9F}" destId="{E69FFEFD-3FAC-4CFD-A3FD-3BC8B08F6425}" srcOrd="9" destOrd="0" presId="urn:microsoft.com/office/officeart/2008/layout/LinedList"/>
    <dgm:cxn modelId="{7CFA18D2-8669-435B-A1AF-721605394039}" type="presParOf" srcId="{E69FFEFD-3FAC-4CFD-A3FD-3BC8B08F6425}" destId="{73421EB2-879A-441E-8FA1-1781101EFA83}" srcOrd="0" destOrd="0" presId="urn:microsoft.com/office/officeart/2008/layout/LinedList"/>
    <dgm:cxn modelId="{C357F3ED-418B-4123-8FA1-79A5BEA1D285}" type="presParOf" srcId="{E69FFEFD-3FAC-4CFD-A3FD-3BC8B08F6425}" destId="{6A9A9880-1F62-498C-89F7-71D2BAAAB5C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F86C5-9B46-4692-8B44-3B9CC53BB24B}">
      <dsp:nvSpPr>
        <dsp:cNvPr id="0" name=""/>
        <dsp:cNvSpPr/>
      </dsp:nvSpPr>
      <dsp:spPr>
        <a:xfrm>
          <a:off x="0" y="0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A14DD-764C-499A-A701-DAC7707564E2}">
      <dsp:nvSpPr>
        <dsp:cNvPr id="0" name=""/>
        <dsp:cNvSpPr/>
      </dsp:nvSpPr>
      <dsp:spPr>
        <a:xfrm>
          <a:off x="0" y="0"/>
          <a:ext cx="5994400" cy="1352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Luettele tähän tietoja perheestäsi.</a:t>
          </a:r>
        </a:p>
      </dsp:txBody>
      <dsp:txXfrm>
        <a:off x="0" y="0"/>
        <a:ext cx="5994400" cy="1352355"/>
      </dsp:txXfrm>
    </dsp:sp>
    <dsp:sp modelId="{935FD149-B1C9-4E21-807F-C93C1E00496C}">
      <dsp:nvSpPr>
        <dsp:cNvPr id="0" name=""/>
        <dsp:cNvSpPr/>
      </dsp:nvSpPr>
      <dsp:spPr>
        <a:xfrm>
          <a:off x="0" y="1352355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7E9C1-D0A8-4907-ACCA-34D935A87915}">
      <dsp:nvSpPr>
        <dsp:cNvPr id="0" name=""/>
        <dsp:cNvSpPr/>
      </dsp:nvSpPr>
      <dsp:spPr>
        <a:xfrm>
          <a:off x="0" y="1352355"/>
          <a:ext cx="5994400" cy="1352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Luettele tähän tietoja perheestäsi</a:t>
          </a:r>
          <a:r>
            <a:rPr lang="fi-FI" sz="3900" kern="1200" noProof="0" dirty="0"/>
            <a:t>.</a:t>
          </a:r>
        </a:p>
      </dsp:txBody>
      <dsp:txXfrm>
        <a:off x="0" y="1352355"/>
        <a:ext cx="5994400" cy="1352355"/>
      </dsp:txXfrm>
    </dsp:sp>
    <dsp:sp modelId="{9CF4904F-4C1C-4CEC-BD57-C1B128354024}">
      <dsp:nvSpPr>
        <dsp:cNvPr id="0" name=""/>
        <dsp:cNvSpPr/>
      </dsp:nvSpPr>
      <dsp:spPr>
        <a:xfrm>
          <a:off x="0" y="2704710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8854D-E923-4FD7-A2C8-52F420B16C87}">
      <dsp:nvSpPr>
        <dsp:cNvPr id="0" name=""/>
        <dsp:cNvSpPr/>
      </dsp:nvSpPr>
      <dsp:spPr>
        <a:xfrm>
          <a:off x="0" y="2704710"/>
          <a:ext cx="5994400" cy="1352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Luettele tähän tietoja perheestäsi</a:t>
          </a:r>
          <a:r>
            <a:rPr lang="fi-FI" sz="3900" kern="1200" noProof="0" dirty="0"/>
            <a:t>.</a:t>
          </a:r>
        </a:p>
      </dsp:txBody>
      <dsp:txXfrm>
        <a:off x="0" y="2704710"/>
        <a:ext cx="5994400" cy="1352355"/>
      </dsp:txXfrm>
    </dsp:sp>
    <dsp:sp modelId="{CE767940-22CC-447D-B51C-300D8AAAC660}">
      <dsp:nvSpPr>
        <dsp:cNvPr id="0" name=""/>
        <dsp:cNvSpPr/>
      </dsp:nvSpPr>
      <dsp:spPr>
        <a:xfrm>
          <a:off x="0" y="4057065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1B3606-9656-439D-B2E0-392E65EB970C}">
      <dsp:nvSpPr>
        <dsp:cNvPr id="0" name=""/>
        <dsp:cNvSpPr/>
      </dsp:nvSpPr>
      <dsp:spPr>
        <a:xfrm>
          <a:off x="0" y="4057065"/>
          <a:ext cx="5994400" cy="1352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i="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Nyt kaikki ovat osa luokkamme perhettä tänä vuonna.</a:t>
          </a:r>
        </a:p>
      </dsp:txBody>
      <dsp:txXfrm>
        <a:off x="0" y="4057065"/>
        <a:ext cx="5994400" cy="13523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A26D8-3205-49AB-9801-7479D75D0B9B}">
      <dsp:nvSpPr>
        <dsp:cNvPr id="0" name=""/>
        <dsp:cNvSpPr/>
      </dsp:nvSpPr>
      <dsp:spPr>
        <a:xfrm>
          <a:off x="0" y="680"/>
          <a:ext cx="6305550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8D475D-CCFA-4E93-A503-7548BD710D98}">
      <dsp:nvSpPr>
        <dsp:cNvPr id="0" name=""/>
        <dsp:cNvSpPr/>
      </dsp:nvSpPr>
      <dsp:spPr>
        <a:xfrm>
          <a:off x="0" y="680"/>
          <a:ext cx="6305550" cy="1114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Suosikkiruoat ja -välipalat</a:t>
          </a:r>
        </a:p>
      </dsp:txBody>
      <dsp:txXfrm>
        <a:off x="0" y="680"/>
        <a:ext cx="6305550" cy="1114384"/>
      </dsp:txXfrm>
    </dsp:sp>
    <dsp:sp modelId="{D3985387-25A2-4EB6-99AD-2664D2661A5C}">
      <dsp:nvSpPr>
        <dsp:cNvPr id="0" name=""/>
        <dsp:cNvSpPr/>
      </dsp:nvSpPr>
      <dsp:spPr>
        <a:xfrm>
          <a:off x="0" y="1115064"/>
          <a:ext cx="6305550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44A50A-7598-4C44-A3FD-CCE61E6BCEA0}">
      <dsp:nvSpPr>
        <dsp:cNvPr id="0" name=""/>
        <dsp:cNvSpPr/>
      </dsp:nvSpPr>
      <dsp:spPr>
        <a:xfrm>
          <a:off x="0" y="1115064"/>
          <a:ext cx="6305550" cy="1114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 Disney-elokuva</a:t>
          </a:r>
        </a:p>
      </dsp:txBody>
      <dsp:txXfrm>
        <a:off x="0" y="1115064"/>
        <a:ext cx="6305550" cy="1114384"/>
      </dsp:txXfrm>
    </dsp:sp>
    <dsp:sp modelId="{0E99E569-0DA0-4A1F-855A-45FE9C2A465F}">
      <dsp:nvSpPr>
        <dsp:cNvPr id="0" name=""/>
        <dsp:cNvSpPr/>
      </dsp:nvSpPr>
      <dsp:spPr>
        <a:xfrm>
          <a:off x="0" y="2229449"/>
          <a:ext cx="6305550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486D84-853E-4D93-85FB-A93C2AB50F27}">
      <dsp:nvSpPr>
        <dsp:cNvPr id="0" name=""/>
        <dsp:cNvSpPr/>
      </dsp:nvSpPr>
      <dsp:spPr>
        <a:xfrm>
          <a:off x="0" y="2229449"/>
          <a:ext cx="6305550" cy="1114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Suosikkiryhmä, jota opetan tänä vuonna</a:t>
          </a:r>
        </a:p>
      </dsp:txBody>
      <dsp:txXfrm>
        <a:off x="0" y="2229449"/>
        <a:ext cx="6305550" cy="1114384"/>
      </dsp:txXfrm>
    </dsp:sp>
    <dsp:sp modelId="{0E419124-2FCF-43D5-BF44-3E185E381CAF}">
      <dsp:nvSpPr>
        <dsp:cNvPr id="0" name=""/>
        <dsp:cNvSpPr/>
      </dsp:nvSpPr>
      <dsp:spPr>
        <a:xfrm>
          <a:off x="0" y="3343834"/>
          <a:ext cx="6305550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3E6818-D85B-45EA-925F-270217CFF92B}">
      <dsp:nvSpPr>
        <dsp:cNvPr id="0" name=""/>
        <dsp:cNvSpPr/>
      </dsp:nvSpPr>
      <dsp:spPr>
        <a:xfrm>
          <a:off x="0" y="3343834"/>
          <a:ext cx="6305550" cy="1114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Suosikkiravintola</a:t>
          </a:r>
        </a:p>
      </dsp:txBody>
      <dsp:txXfrm>
        <a:off x="0" y="3343834"/>
        <a:ext cx="6305550" cy="1114384"/>
      </dsp:txXfrm>
    </dsp:sp>
    <dsp:sp modelId="{B0421C79-5D98-43A9-B899-C8AB3E8CBA2F}">
      <dsp:nvSpPr>
        <dsp:cNvPr id="0" name=""/>
        <dsp:cNvSpPr/>
      </dsp:nvSpPr>
      <dsp:spPr>
        <a:xfrm>
          <a:off x="0" y="4458219"/>
          <a:ext cx="6305550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421EB2-879A-441E-8FA1-1781101EFA83}">
      <dsp:nvSpPr>
        <dsp:cNvPr id="0" name=""/>
        <dsp:cNvSpPr/>
      </dsp:nvSpPr>
      <dsp:spPr>
        <a:xfrm>
          <a:off x="0" y="4458219"/>
          <a:ext cx="6305550" cy="1114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Suosikkikuvakirja</a:t>
          </a:r>
        </a:p>
      </dsp:txBody>
      <dsp:txXfrm>
        <a:off x="0" y="4458219"/>
        <a:ext cx="6305550" cy="1114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D86C3D2F-5A05-4596-A225-FC14565701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39C051B-F26C-4470-B56C-092B4E1C4C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D199D4A-173E-4F80-BAA3-64C00BF7D176}" type="datetime1">
              <a:rPr lang="fi-FI" smtClean="0"/>
              <a:t>18.2.2026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D59DB8B-3A1C-4291-8A97-C19C5D31C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E6310B9-42FE-4FE9-8C0B-5C7382DBB0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FCFFF0-B784-4FE7-8A38-F89DE294F83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15669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415F0-EFAC-40C4-BED0-A9E8C99313FF}" type="datetime1">
              <a:rPr lang="fi-FI" smtClean="0"/>
              <a:pPr/>
              <a:t>18.2.2026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98C672F-171E-46DC-915C-C7BCF99F5C42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9584980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9126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3268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8854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0238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794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335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0014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6568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0392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101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uolivapaa piirto 6" title="ympyrä aaltoviivoilla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i-FI" noProof="0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4CEE6569-1226-41CF-BA1A-6202E7BCF083}" type="datetime1">
              <a:rPr lang="fi-FI" noProof="0" smtClean="0"/>
              <a:t>18.2.2026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3" name="Suorakulmio 12" title="vasen reuna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524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64D1D4-BFBA-44BE-9518-5EE8B252FBFD}" type="datetime1">
              <a:rPr lang="fi-FI" noProof="0" smtClean="0"/>
              <a:t>18.2.2026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6221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 hasCustomPrompt="1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E251F7-97A1-4C99-B7F0-183AA73A127C}" type="datetime1">
              <a:rPr lang="fi-FI" noProof="0" smtClean="0"/>
              <a:t>18.2.2026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38359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450865-63AF-494B-AC6D-C1E38D341B11}" type="datetime1">
              <a:rPr lang="fi-FI" noProof="0" smtClean="0"/>
              <a:t>18.2.2026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86961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93194E84-8168-4CBC-A8C0-3AB82C5E933A}" type="datetime1">
              <a:rPr lang="fi-FI" noProof="0" smtClean="0"/>
              <a:t>18.2.2026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  <p:grpSp>
        <p:nvGrpSpPr>
          <p:cNvPr id="7" name="Ryhmä 6" title="vasemmanpuoleinen muoto aaltoviiva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Puolivapaa piirto 6" title="vasemmanpuoleinen muoto aaltoviiva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6" name="Puolivapaa piirto 11" title="vasemmanpuoleinen sisäinen aaltoviiva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513194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E6297B-BD52-44C3-B2BD-047A128C725E}" type="datetime1">
              <a:rPr lang="fi-FI" noProof="0" smtClean="0"/>
              <a:t>18.2.2026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70027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1E72-1B61-454F-A23A-809B639E35A4}" type="datetime1">
              <a:rPr lang="fi-FI" noProof="0" smtClean="0"/>
              <a:t>18.2.2026</a:t>
            </a:fld>
            <a:endParaRPr lang="fi-FI" noProof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558323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8FE9C4-343A-45A2-8B90-1E7651E07B7C}" type="datetime1">
              <a:rPr lang="fi-FI" noProof="0" smtClean="0"/>
              <a:t>18.2.2026</a:t>
            </a:fld>
            <a:endParaRPr lang="fi-FI" noProof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84993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F218C3-3517-4FA6-AADF-62CA3F00B609}" type="datetime1">
              <a:rPr lang="fi-FI" noProof="0" smtClean="0"/>
              <a:t>18.2.2026</a:t>
            </a:fld>
            <a:endParaRPr lang="fi-FI" noProof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61635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uolivapaa piirto 11" title="oikeanpuoleinen taustan muoto aaltoviiva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rtl="0"/>
            <a:fld id="{F4D97D89-2EAB-40EC-AB0F-4ACB17BD718F}" type="datetime1">
              <a:rPr lang="fi-FI" noProof="0" smtClean="0"/>
              <a:t>18.2.2026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8" name="Suorakulmio 7" title="vasen reuna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863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11" name="Puolivapaa piirto 11" title="oikeanpuoleinen taustan muoto aaltoviiva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Suorakulmio 11" title="vasen reuna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rtl="0"/>
            <a:fld id="{A8DF4497-15EE-4930-9315-A376913C052F}" type="datetime1">
              <a:rPr lang="fi-FI" noProof="0" smtClean="0"/>
              <a:t>18.2.2026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5383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BA71C1D-9E00-4F03-A3C3-0E9B7F15C8D5}" type="datetime1">
              <a:rPr lang="fi-FI" noProof="0" smtClean="0"/>
              <a:t>18.2.2026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299DD5A9-4EF1-497E-92EF-2D23CF305E03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Puolivapaa piirto 6" title="Aaltoviiva vasemmassa reunassa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2" name="Suorakulmio 11" title="oikea reuna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807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4188DD-3717-47D0-B979-D111D81B4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6749" y="1098388"/>
            <a:ext cx="10861966" cy="4394988"/>
          </a:xfrm>
        </p:spPr>
        <p:txBody>
          <a:bodyPr rtlCol="0"/>
          <a:lstStyle/>
          <a:p>
            <a:pPr rtl="0"/>
            <a:r>
              <a:rPr lang="fi-FI" sz="9000" spc="600" dirty="0">
                <a:latin typeface="Bodoni MT" panose="02070603080606020203" pitchFamily="18" charset="0"/>
              </a:rPr>
              <a:t>Historia 3 tuntimuistiinpanoja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F7EDFBFC-5564-4D5D-8F01-C829B7B40C08}"/>
              </a:ext>
            </a:extLst>
          </p:cNvPr>
          <p:cNvSpPr txBox="1"/>
          <p:nvPr/>
        </p:nvSpPr>
        <p:spPr>
          <a:xfrm>
            <a:off x="2115239" y="6001407"/>
            <a:ext cx="8224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LISÄÄ OMA NIMESI TÄHÄN</a:t>
            </a:r>
          </a:p>
        </p:txBody>
      </p:sp>
    </p:spTree>
    <p:extLst>
      <p:ext uri="{BB962C8B-B14F-4D97-AF65-F5344CB8AC3E}">
        <p14:creationId xmlns:p14="http://schemas.microsoft.com/office/powerpoint/2010/main" val="1957017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B506A120-1537-6E0B-07AE-8DDF91075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1CF1BE5-30AA-611E-C326-03863729FB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29589891-6486-3472-D50B-A40A4004AC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5480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DAE078-3CB3-4D1F-8E4E-75C6D5DA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434" y="382385"/>
            <a:ext cx="10893973" cy="1630346"/>
          </a:xfrm>
        </p:spPr>
        <p:txBody>
          <a:bodyPr rtlCol="0">
            <a:normAutofit/>
          </a:bodyPr>
          <a:lstStyle/>
          <a:p>
            <a:pPr rtl="0"/>
            <a:r>
              <a:rPr lang="fi-FI" sz="4000" dirty="0">
                <a:latin typeface="Bodoni MT" panose="02070603080606020203" pitchFamily="18" charset="0"/>
              </a:rPr>
              <a:t>Olen innoissani siitä, että saan olla opettajasi!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97BDE5-A8BD-4286-8221-21664A41B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Kerro nimesi.</a:t>
            </a:r>
          </a:p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Olen opettanut ______________ vuotta. </a:t>
            </a:r>
          </a:p>
          <a:p>
            <a:pPr rtl="0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0409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38657A-8B7E-4B6C-A10E-806AE7B7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fi-FI" sz="4000" dirty="0">
                <a:latin typeface="Bodoni MT" panose="02070603080606020203" pitchFamily="18" charset="0"/>
              </a:rPr>
              <a:t>Pidän opettamisesta, koska…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50C1E8-A3C4-4E79-8384-A72C24304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fi-FI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Kerro 1. syy, miksi pidät opettamisesta.</a:t>
            </a:r>
          </a:p>
          <a:p>
            <a:pPr rtl="0"/>
            <a:r>
              <a:rPr lang="fi-FI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Kerro 2. syy, miksi pidät opettamisesta.</a:t>
            </a:r>
          </a:p>
          <a:p>
            <a:pPr rtl="0"/>
            <a:r>
              <a:rPr lang="fi-FI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Kerro 3. syy, miksi pidät opettamisesta.</a:t>
            </a:r>
          </a:p>
          <a:p>
            <a:pPr rt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63697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4A204F-71D8-415B-9C4C-70B2F2F18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5106"/>
            <a:ext cx="3384329" cy="5421435"/>
          </a:xfrm>
        </p:spPr>
        <p:txBody>
          <a:bodyPr rtlCol="0" anchor="ctr">
            <a:normAutofit/>
          </a:bodyPr>
          <a:lstStyle/>
          <a:p>
            <a:pPr rtl="0"/>
            <a:r>
              <a:rPr lang="fi-FI" sz="4000" dirty="0">
                <a:latin typeface="Bodoni MT" panose="02070603080606020203" pitchFamily="18" charset="0"/>
              </a:rPr>
              <a:t>Perheeni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9D9B547D-5557-42AB-B99C-24742ED04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858468"/>
              </p:ext>
            </p:extLst>
          </p:nvPr>
        </p:nvGraphicFramePr>
        <p:xfrm>
          <a:off x="5280025" y="644525"/>
          <a:ext cx="5994400" cy="5409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1984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CDC4A3-530D-433A-956F-BDFFF5436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fi-FI" sz="4000" dirty="0">
                <a:latin typeface="Bodoni MT" panose="02070603080606020203" pitchFamily="18" charset="0"/>
              </a:rPr>
              <a:t>Kesällä…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E6A7A6-EB46-4CA0-B991-935C9B9C6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709094" cy="3593591"/>
          </a:xfrm>
        </p:spPr>
        <p:txBody>
          <a:bodyPr rtlCol="0"/>
          <a:lstStyle/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Kerro suosikkiasioita, joita tykkäät tehdä kesä- tai koululomallasi.</a:t>
            </a:r>
          </a:p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Kerro suosikkiasioita, joita tykkäät tehdä kesä- tai koululomallasi.</a:t>
            </a:r>
          </a:p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Kerro suosikkiasioita, joita tykkäät tehdä kesä- tai koululomallasi.</a:t>
            </a:r>
          </a:p>
          <a:p>
            <a:pPr marL="0" indent="0" rtl="0"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620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uorakulmio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fi-FI" dirty="0"/>
          </a:p>
        </p:txBody>
      </p:sp>
      <p:sp>
        <p:nvSpPr>
          <p:cNvPr id="12" name="Puolivapaa piirto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BED5F35-4EFC-4B1A-A685-D0FE2F7AD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87" y="482321"/>
            <a:ext cx="3656581" cy="5571625"/>
          </a:xfrm>
        </p:spPr>
        <p:txBody>
          <a:bodyPr rtlCol="0" anchor="ctr">
            <a:normAutofit/>
          </a:bodyPr>
          <a:lstStyle/>
          <a:p>
            <a:pPr rtl="0"/>
            <a:r>
              <a:rPr lang="fi-FI" sz="4000" dirty="0">
                <a:latin typeface="Bodoni MT" panose="02070603080606020203" pitchFamily="18" charset="0"/>
                <a:cs typeface="Times New Roman" panose="02020603050405020304" pitchFamily="18" charset="0"/>
              </a:rPr>
              <a:t>Muutamia suosikki-asioitani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2A443C2E-3415-4200-BBA0-4478729C1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833430"/>
              </p:ext>
            </p:extLst>
          </p:nvPr>
        </p:nvGraphicFramePr>
        <p:xfrm>
          <a:off x="765175" y="481013"/>
          <a:ext cx="6305550" cy="557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7219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940183-98AF-438D-AC1C-0AF4CC28D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fi-FI" sz="4000" dirty="0">
                <a:latin typeface="Bodoni MT" panose="02070603080606020203" pitchFamily="18" charset="0"/>
              </a:rPr>
              <a:t>Vapaa-ajallani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91ED45-72A6-42D8-9A05-3FA6D37BE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Luettele pari harrastustasi</a:t>
            </a:r>
          </a:p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Kerro suosikkilomastasi</a:t>
            </a:r>
          </a:p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Lisää toinen asia, jota teet koulun ulkopuolella</a:t>
            </a:r>
          </a:p>
        </p:txBody>
      </p:sp>
    </p:spTree>
    <p:extLst>
      <p:ext uri="{BB962C8B-B14F-4D97-AF65-F5344CB8AC3E}">
        <p14:creationId xmlns:p14="http://schemas.microsoft.com/office/powerpoint/2010/main" val="1071080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uorakulmio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i-FI"/>
          </a:p>
        </p:txBody>
      </p:sp>
      <p:sp>
        <p:nvSpPr>
          <p:cNvPr id="15" name="Vapaamuotoinen: Muoto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6" name="Suorakulmio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3CBCD6-EAB9-4FFF-BE53-A44BD32B7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rtlCol="0" anchor="ctr">
            <a:normAutofit/>
          </a:bodyPr>
          <a:lstStyle/>
          <a:p>
            <a:pPr rtl="0"/>
            <a:r>
              <a:rPr lang="fi-FI" sz="4000" dirty="0">
                <a:solidFill>
                  <a:srgbClr val="2A1A00"/>
                </a:solidFill>
                <a:latin typeface="Bodoni MT" panose="02070603080606020203" pitchFamily="18" charset="0"/>
              </a:rPr>
              <a:t>Toiveeni tälle kouluvuo-</a:t>
            </a:r>
            <a:r>
              <a:rPr lang="fi-FI" sz="4000" dirty="0" err="1">
                <a:solidFill>
                  <a:srgbClr val="2A1A00"/>
                </a:solidFill>
                <a:latin typeface="Bodoni MT" panose="02070603080606020203" pitchFamily="18" charset="0"/>
              </a:rPr>
              <a:t>delle</a:t>
            </a:r>
            <a:endParaRPr lang="fi-FI" sz="4000" dirty="0">
              <a:solidFill>
                <a:srgbClr val="2A1A00"/>
              </a:solidFill>
              <a:latin typeface="Bodoni MT" panose="02070603080606020203" pitchFamily="18" charset="0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BE1F60-FB9A-4C02-94AC-E5C4C1358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rtlCol="0" anchor="ctr">
            <a:normAutofit/>
          </a:bodyPr>
          <a:lstStyle/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Tavoite 1:</a:t>
            </a:r>
          </a:p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Tavoite 2:</a:t>
            </a:r>
          </a:p>
          <a:p>
            <a:pPr rtl="0"/>
            <a:r>
              <a:rPr lang="fi-FI" sz="2800">
                <a:latin typeface="Times New Roman" panose="02020603050405020304" pitchFamily="18" charset="0"/>
                <a:cs typeface="Times New Roman" panose="02020603050405020304" pitchFamily="18" charset="0"/>
              </a:rPr>
              <a:t>Tavoite 3:</a:t>
            </a:r>
          </a:p>
        </p:txBody>
      </p:sp>
    </p:spTree>
    <p:extLst>
      <p:ext uri="{BB962C8B-B14F-4D97-AF65-F5344CB8AC3E}">
        <p14:creationId xmlns:p14="http://schemas.microsoft.com/office/powerpoint/2010/main" val="2257163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uolivapaa piirto 6">
            <a:extLst>
              <a:ext uri="{FF2B5EF4-FFF2-40B4-BE49-F238E27FC236}">
                <a16:creationId xmlns:a16="http://schemas.microsoft.com/office/drawing/2014/main" id="{B217C2AD-51B4-40CE-A71F-F5D3F846D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6F1BF92E-23CF-4BFE-9E1F-C359BACFA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 useBgFill="1">
        <p:nvSpPr>
          <p:cNvPr id="14" name="Suorakulmio 13">
            <a:extLst>
              <a:ext uri="{FF2B5EF4-FFF2-40B4-BE49-F238E27FC236}">
                <a16:creationId xmlns:a16="http://schemas.microsoft.com/office/drawing/2014/main" id="{B89090F2-B101-458B-9AFF-27327443B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fi-FI"/>
          </a:p>
        </p:txBody>
      </p:sp>
      <p:sp>
        <p:nvSpPr>
          <p:cNvPr id="16" name="Puolivapaa piirto 6">
            <a:extLst>
              <a:ext uri="{FF2B5EF4-FFF2-40B4-BE49-F238E27FC236}">
                <a16:creationId xmlns:a16="http://schemas.microsoft.com/office/drawing/2014/main" id="{526C103B-17BD-4B48-AB6F-0D9EF826A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2BA12E3-E0DD-4573-B106-10742AA3E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0" y="1235847"/>
            <a:ext cx="6548882" cy="332526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rtl="0"/>
            <a:r>
              <a:rPr lang="fi-FI" sz="4000" spc="800" dirty="0">
                <a:latin typeface="Bodoni MT" panose="02070603080606020203" pitchFamily="18" charset="0"/>
              </a:rPr>
              <a:t>Sinun vuorosi haastatella minua</a:t>
            </a:r>
          </a:p>
        </p:txBody>
      </p:sp>
      <p:pic>
        <p:nvPicPr>
          <p:cNvPr id="7" name="Grafiikka 6" descr="Kysymysmerkki">
            <a:extLst>
              <a:ext uri="{FF2B5EF4-FFF2-40B4-BE49-F238E27FC236}">
                <a16:creationId xmlns:a16="http://schemas.microsoft.com/office/drawing/2014/main" id="{ACAAF5D7-299C-47E0-BF58-5B55CABE4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0971" y="1709603"/>
            <a:ext cx="3398085" cy="3398085"/>
          </a:xfrm>
          <a:prstGeom prst="rect">
            <a:avLst/>
          </a:prstGeom>
        </p:spPr>
      </p:pic>
      <p:sp>
        <p:nvSpPr>
          <p:cNvPr id="18" name="Suorakulmio 17">
            <a:extLst>
              <a:ext uri="{FF2B5EF4-FFF2-40B4-BE49-F238E27FC236}">
                <a16:creationId xmlns:a16="http://schemas.microsoft.com/office/drawing/2014/main" id="{E9EC3243-CA25-4485-A7FE-8B0141923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419D58-BC25-49DA-8347-58B287F90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3687" y="4881152"/>
            <a:ext cx="6300215" cy="10200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fi-FI" sz="2800" b="1" cap="all" spc="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Mitä kysymyksiä haluat kysyä minulta?</a:t>
            </a:r>
          </a:p>
        </p:txBody>
      </p:sp>
    </p:spTree>
    <p:extLst>
      <p:ext uri="{BB962C8B-B14F-4D97-AF65-F5344CB8AC3E}">
        <p14:creationId xmlns:p14="http://schemas.microsoft.com/office/powerpoint/2010/main" val="1630570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 hidden="1">
            <a:extLst>
              <a:ext uri="{FF2B5EF4-FFF2-40B4-BE49-F238E27FC236}">
                <a16:creationId xmlns:a16="http://schemas.microsoft.com/office/drawing/2014/main" id="{28A3E57F-DE9A-45F6-BEF3-EF8EEA07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662" y="756357"/>
            <a:ext cx="8187071" cy="1253066"/>
          </a:xfrm>
        </p:spPr>
        <p:txBody>
          <a:bodyPr rtlCol="0"/>
          <a:lstStyle/>
          <a:p>
            <a:pPr rtl="0"/>
            <a:r>
              <a:rPr lang="fi-FI" dirty="0"/>
              <a:t>Dian otsikko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51CA1257-66A3-465A-A773-E2D1F421929F}"/>
              </a:ext>
            </a:extLst>
          </p:cNvPr>
          <p:cNvSpPr txBox="1"/>
          <p:nvPr/>
        </p:nvSpPr>
        <p:spPr>
          <a:xfrm>
            <a:off x="3513005" y="2360809"/>
            <a:ext cx="8487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i-FI" sz="4000" dirty="0">
                <a:latin typeface="Bodoni MT" panose="02070603080606020203" pitchFamily="18" charset="0"/>
              </a:rPr>
              <a:t>Tästä tulee upea yhdessä oppimisen vuosi!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105934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BA1CD3-D451-679F-8C0C-64562D4E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Suomi syntyy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8F23E4B-AA49-EDBE-59D9-96A37711379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b="1" dirty="0"/>
              <a:t>Idän ja lännen välissä</a:t>
            </a:r>
          </a:p>
          <a:p>
            <a:pPr marL="0" indent="0">
              <a:buNone/>
            </a:pPr>
            <a:r>
              <a:rPr lang="fi-FI" dirty="0"/>
              <a:t>- Suomi ei ollut selkeä alue ennen Ruotsin vallan aikaa (1100-)</a:t>
            </a:r>
          </a:p>
          <a:p>
            <a:pPr>
              <a:buFontTx/>
              <a:buChar char="-"/>
            </a:pPr>
            <a:r>
              <a:rPr lang="fi-FI" dirty="0"/>
              <a:t>1323 Pähkinäsaaren rauha – idän ja lännen raja määritettiin</a:t>
            </a:r>
          </a:p>
          <a:p>
            <a:pPr>
              <a:buFontTx/>
              <a:buChar char="-"/>
            </a:pPr>
            <a:r>
              <a:rPr lang="fi-FI" dirty="0"/>
              <a:t>1500/1600-luku </a:t>
            </a:r>
          </a:p>
          <a:p>
            <a:r>
              <a:rPr lang="fi-FI" dirty="0"/>
              <a:t>Reformaatio – luterilaisuus Suomen pääuskonnoksi</a:t>
            </a:r>
          </a:p>
          <a:p>
            <a:r>
              <a:rPr lang="fi-FI" dirty="0"/>
              <a:t>1600-luku: Turun akatemia</a:t>
            </a:r>
          </a:p>
          <a:p>
            <a:pPr marL="0" indent="0">
              <a:buNone/>
            </a:pPr>
            <a:r>
              <a:rPr lang="fi-FI" dirty="0"/>
              <a:t>- 1700-luvulla: iso- ja pikkuviha – Suomi Venäjän hyökkäysten kohteena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01A0B5F4-1AE1-7AFE-3330-CEB9F125E5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b="1" dirty="0"/>
              <a:t>Autonomian aika</a:t>
            </a:r>
          </a:p>
          <a:p>
            <a:pPr>
              <a:buFontTx/>
              <a:buChar char="-"/>
            </a:pPr>
            <a:r>
              <a:rPr lang="fi-FI" dirty="0"/>
              <a:t>Suomen sota</a:t>
            </a:r>
          </a:p>
          <a:p>
            <a:r>
              <a:rPr lang="fi-FI" dirty="0"/>
              <a:t>1809 Suomi liitettiin Venäjään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Autonominen asema</a:t>
            </a:r>
          </a:p>
          <a:p>
            <a:r>
              <a:rPr lang="fi-FI" dirty="0"/>
              <a:t>Ruotsin ajan lait ja uskonto säilyivät</a:t>
            </a:r>
          </a:p>
          <a:p>
            <a:r>
              <a:rPr lang="fi-FI" dirty="0"/>
              <a:t>Oma raha, postilaitos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Kansallistunto kasvaa</a:t>
            </a:r>
          </a:p>
          <a:p>
            <a:pPr>
              <a:buFontTx/>
              <a:buChar char="-"/>
            </a:pPr>
            <a:r>
              <a:rPr lang="fi-FI" dirty="0"/>
              <a:t>Kalevala ja kansallisromantiikka (taide, kirjallisuus) </a:t>
            </a:r>
          </a:p>
          <a:p>
            <a:pPr>
              <a:buFontTx/>
              <a:buChar char="-"/>
            </a:pPr>
            <a:r>
              <a:rPr lang="fi-FI" dirty="0"/>
              <a:t>Autonomia alettiin nähdä Suomen oikeutena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85338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EB6FF3-2A74-2323-1202-40B793656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KAHOOT 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982F4E2-E704-F9ED-FAC6-B077DEC7D8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9960429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fi-FI" dirty="0"/>
              <a:t>Lue huolella saamasi kappale. Etsi kappaleen keskeinen asia. </a:t>
            </a:r>
          </a:p>
          <a:p>
            <a:pPr marL="514350" indent="-514350">
              <a:buAutoNum type="arabicPeriod"/>
            </a:pPr>
            <a:r>
              <a:rPr lang="fi-FI" dirty="0"/>
              <a:t>Tee kappaleen keskeisestä asiasta </a:t>
            </a:r>
            <a:r>
              <a:rPr lang="fi-FI" dirty="0" err="1"/>
              <a:t>Kahoot</a:t>
            </a:r>
            <a:r>
              <a:rPr lang="fi-FI" dirty="0"/>
              <a:t>-kysymys. Merkitse kolme vastausvaihtoa, ympyröi oikea vastaus. </a:t>
            </a:r>
          </a:p>
          <a:p>
            <a:pPr marL="514350" indent="-514350">
              <a:buAutoNum type="arabicPeriod"/>
            </a:pPr>
            <a:r>
              <a:rPr lang="fi-FI" dirty="0"/>
              <a:t>Valmistaudu kertomaan kappaleen keskeinen asia luokalle. </a:t>
            </a:r>
          </a:p>
          <a:p>
            <a:pPr marL="514350" indent="-514350">
              <a:buAutoNum type="arabicPeriod"/>
            </a:pPr>
            <a:r>
              <a:rPr lang="fi-FI" dirty="0"/>
              <a:t>Tuo kysymys eteen opettajalle. </a:t>
            </a:r>
          </a:p>
          <a:p>
            <a:pPr marL="514350" indent="-514350">
              <a:buAutoNum type="arabicPeriod"/>
            </a:pPr>
            <a:r>
              <a:rPr lang="fi-FI" dirty="0"/>
              <a:t>Jos olet valmis, hae moniste edestä ja rupea työstämään sitä (osio suomalaisista taideteoksista, ks. Oppikirja s. 42-43 ja nettilähteet)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1474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5BAD44-61FE-024A-0398-FD518FC2C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Suomi itsenäistyy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28C826-5F2A-7E4B-E836-EB8B732938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b="1" dirty="0"/>
              <a:t>Eduskuntauudistus 1906</a:t>
            </a:r>
          </a:p>
          <a:p>
            <a:pPr>
              <a:buFontTx/>
              <a:buChar char="-"/>
            </a:pPr>
            <a:r>
              <a:rPr lang="fi-FI" dirty="0"/>
              <a:t>Säätyvaltiopäivät lakkautettiin</a:t>
            </a:r>
          </a:p>
          <a:p>
            <a:pPr>
              <a:buFontTx/>
              <a:buChar char="-"/>
            </a:pPr>
            <a:r>
              <a:rPr lang="fi-FI" dirty="0"/>
              <a:t>Kaikki 24-vuotiaat saivat äänioikeuden</a:t>
            </a:r>
          </a:p>
          <a:p>
            <a:pPr>
              <a:buFontTx/>
              <a:buChar char="-"/>
            </a:pPr>
            <a:r>
              <a:rPr lang="fi-FI" dirty="0"/>
              <a:t>Naiset saivat 1. maailmassa oikeuden asettua ehdolle kansanedustajiksi</a:t>
            </a:r>
          </a:p>
          <a:p>
            <a:pPr marL="0" indent="0">
              <a:buNone/>
            </a:pPr>
            <a:r>
              <a:rPr lang="fi-FI" b="1" dirty="0"/>
              <a:t>Toinen sortokausi 1908-1917</a:t>
            </a:r>
          </a:p>
          <a:p>
            <a:pPr>
              <a:buFontTx/>
              <a:buChar char="-"/>
            </a:pPr>
            <a:r>
              <a:rPr lang="fi-FI" dirty="0"/>
              <a:t>Eduskunnan valta jäi odotettua vähäisemmäksi</a:t>
            </a:r>
          </a:p>
          <a:p>
            <a:pPr marL="0" indent="0">
              <a:buNone/>
            </a:pPr>
            <a:r>
              <a:rPr lang="fi-FI" dirty="0"/>
              <a:t>&gt; Köyhä väestö pettynyttä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BF99A2D-8110-3DA3-8C8E-D324DF8BD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8080" y="1686561"/>
            <a:ext cx="5220316" cy="47890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b="1" dirty="0"/>
              <a:t>Lokakuun vallankumous Venäjällä 1917</a:t>
            </a:r>
          </a:p>
          <a:p>
            <a:pPr>
              <a:buFontTx/>
              <a:buChar char="-"/>
            </a:pPr>
            <a:r>
              <a:rPr lang="fi-FI" dirty="0"/>
              <a:t>Punainen kommunistinen vallankumous: Lenin valtaan (keisari syrjäytettiin)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Suomeen syntyi valtatyhjiö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Itsenäisyysjulistus 6.12.1917</a:t>
            </a:r>
          </a:p>
          <a:p>
            <a:pPr>
              <a:buFontTx/>
              <a:buChar char="-"/>
            </a:pPr>
            <a:r>
              <a:rPr lang="fi-FI" dirty="0"/>
              <a:t>Sosiaalidemokraatit (punaiset) ja porvaristo (valkoiset) taistelivat tasaisesti enemmistöstä eduskunnassa</a:t>
            </a:r>
          </a:p>
          <a:p>
            <a:pPr>
              <a:buFontTx/>
              <a:buChar char="-"/>
            </a:pPr>
            <a:r>
              <a:rPr lang="fi-FI" dirty="0"/>
              <a:t>Porvariston ehdotus itsenäisyydestä hyväksyttiin äänin 100-88</a:t>
            </a:r>
          </a:p>
          <a:p>
            <a:pPr>
              <a:buFontTx/>
              <a:buChar char="-"/>
            </a:pPr>
            <a:r>
              <a:rPr lang="fi-FI" dirty="0"/>
              <a:t>Köyhän väestön rauhoittamiseksi hyväksyttiin 8 tunnin työpäivä ja annettiin kunnallinen äänioikeus</a:t>
            </a:r>
          </a:p>
        </p:txBody>
      </p:sp>
    </p:spTree>
    <p:extLst>
      <p:ext uri="{BB962C8B-B14F-4D97-AF65-F5344CB8AC3E}">
        <p14:creationId xmlns:p14="http://schemas.microsoft.com/office/powerpoint/2010/main" val="2010705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A9DA8C-E78C-F71A-FFDD-FA1D215C0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Itsenäisen suomen alkuvaiheita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9F2B8D-CF1E-A234-1189-6D348E7A19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b="1" dirty="0"/>
              <a:t>Monarkia vai Tasavalta</a:t>
            </a:r>
          </a:p>
          <a:p>
            <a:pPr>
              <a:buFontTx/>
              <a:buChar char="-"/>
            </a:pPr>
            <a:r>
              <a:rPr lang="fi-FI" dirty="0"/>
              <a:t>Sosiaalidemokraatit tasavallan kannalla, konservatismia kannattaneet porvarit monarkian kannalla</a:t>
            </a:r>
          </a:p>
          <a:p>
            <a:r>
              <a:rPr lang="fi-FI" dirty="0"/>
              <a:t>Saksasta saatiin kuninkaaksi Friedrich Karl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Saksan hävittyä 1. maailmansodan ja luovuttua monarkiasta, Suomi järjestyi tasavallaksi</a:t>
            </a:r>
          </a:p>
          <a:p>
            <a:pPr marL="0" indent="0">
              <a:buNone/>
            </a:pPr>
            <a:r>
              <a:rPr lang="fi-FI" dirty="0"/>
              <a:t>&lt; tällä ehdolla Yhdysvallat ja Iso-Britannia tunnustivat Suomen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13E51AE-7240-82EE-2B2A-054B982B9CA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b="1" dirty="0"/>
              <a:t>Punaisten ja valkoisten asema 1917-1939</a:t>
            </a:r>
          </a:p>
          <a:p>
            <a:pPr>
              <a:buFontTx/>
              <a:buChar char="-"/>
            </a:pPr>
            <a:r>
              <a:rPr lang="fi-FI" dirty="0"/>
              <a:t>Kommunismi oli laitonta ja sitä rajoitettiin tiukasti valtiovallan taholta</a:t>
            </a:r>
          </a:p>
          <a:p>
            <a:pPr>
              <a:buFontTx/>
              <a:buChar char="-"/>
            </a:pPr>
            <a:r>
              <a:rPr lang="fi-FI" dirty="0"/>
              <a:t>Valkoiset olivat pääosin vallassa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esim. urheilussa vain valkoisten urheilujärjestöt edustivat virallista Suomea</a:t>
            </a:r>
          </a:p>
          <a:p>
            <a:pPr>
              <a:buFontTx/>
              <a:buChar char="-"/>
            </a:pPr>
            <a:r>
              <a:rPr lang="fi-FI"/>
              <a:t>Maltillisempi </a:t>
            </a:r>
            <a:r>
              <a:rPr lang="fi-FI" dirty="0"/>
              <a:t>sosiaalidemokratia sai vahvemman aseman kuin vallankumousta </a:t>
            </a:r>
            <a:r>
              <a:rPr lang="fi-FI"/>
              <a:t>kannattava kommunismi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2973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1D656A-4A1E-540B-BE41-F12B9E145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Suomi murrosvaiheessa 1920-30 luvuilla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66EBE1-D837-0B63-E266-5C7CB9371B9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Pystytäänkö Suomi yhtenäistämään?</a:t>
            </a:r>
          </a:p>
          <a:p>
            <a:pPr>
              <a:buFontTx/>
              <a:buChar char="-"/>
            </a:pPr>
            <a:r>
              <a:rPr lang="fi-FI" dirty="0"/>
              <a:t>Työväki katkeroitunut huonoista oloista ja sisällissodasta</a:t>
            </a:r>
          </a:p>
          <a:p>
            <a:pPr marL="0" indent="0">
              <a:buNone/>
            </a:pPr>
            <a:r>
              <a:rPr lang="fi-FI" dirty="0"/>
              <a:t>&lt; Suomessa pyrittiin parantamaan työväen oloja</a:t>
            </a:r>
          </a:p>
          <a:p>
            <a:pPr marL="0" indent="0">
              <a:buNone/>
            </a:pPr>
            <a:r>
              <a:rPr lang="fi-FI" dirty="0"/>
              <a:t>&gt; Tässä onnistuttiin jossain määrin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AD2665-5D0C-D283-55DA-7C79E92B13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Radikaalin äärioikeiston nousu</a:t>
            </a:r>
          </a:p>
          <a:p>
            <a:pPr>
              <a:buFontTx/>
              <a:buChar char="-"/>
            </a:pPr>
            <a:r>
              <a:rPr lang="fi-FI" dirty="0"/>
              <a:t>Lapuan liike ja Vihtori Kosola</a:t>
            </a:r>
          </a:p>
          <a:p>
            <a:r>
              <a:rPr lang="fi-FI" dirty="0"/>
              <a:t>Kommunismin toiminta haluttiin lakkauttaa</a:t>
            </a:r>
          </a:p>
          <a:p>
            <a:pPr marL="0" indent="0">
              <a:buNone/>
            </a:pPr>
            <a:r>
              <a:rPr lang="fi-FI" dirty="0"/>
              <a:t>&lt; Talonpoikaismarssin tuloksena onnistuttiin</a:t>
            </a:r>
          </a:p>
          <a:p>
            <a:pPr>
              <a:buFontTx/>
              <a:buChar char="-"/>
            </a:pPr>
            <a:r>
              <a:rPr lang="fi-FI" dirty="0"/>
              <a:t>Lapuan liikkeen radikaalein vaihe</a:t>
            </a:r>
          </a:p>
          <a:p>
            <a:r>
              <a:rPr lang="fi-FI" dirty="0"/>
              <a:t>Muilutukset</a:t>
            </a:r>
          </a:p>
          <a:p>
            <a:r>
              <a:rPr lang="fi-FI" dirty="0"/>
              <a:t>Demokratian kyseenalaistaminen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0266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E3F3E0-04A3-47D1-850B-092D3E9CFD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3886" y="2792866"/>
            <a:ext cx="10047514" cy="406513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TED: Are we heading toward World War III? </a:t>
            </a:r>
            <a:endParaRPr lang="fi-FI" dirty="0"/>
          </a:p>
          <a:p>
            <a:r>
              <a:rPr lang="en-US" dirty="0"/>
              <a:t>TED: How to spot authoritarianism and choose democracy</a:t>
            </a:r>
            <a:endParaRPr lang="fi-FI" dirty="0"/>
          </a:p>
          <a:p>
            <a:r>
              <a:rPr lang="en-US" dirty="0"/>
              <a:t>Can Europe stay united? </a:t>
            </a:r>
            <a:r>
              <a:rPr lang="en-US" dirty="0" err="1"/>
              <a:t>Gzero</a:t>
            </a:r>
            <a:r>
              <a:rPr lang="en-US" dirty="0"/>
              <a:t> World summit with Ian Bremmer (and Alexander Stubb)</a:t>
            </a:r>
            <a:endParaRPr lang="fi-FI" dirty="0"/>
          </a:p>
          <a:p>
            <a:endParaRPr lang="fi-FI" dirty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FFF09F41-D09E-4C03-BBBE-739E3895CDC7}"/>
              </a:ext>
            </a:extLst>
          </p:cNvPr>
          <p:cNvSpPr txBox="1">
            <a:spLocks/>
          </p:cNvSpPr>
          <p:nvPr/>
        </p:nvSpPr>
        <p:spPr>
          <a:xfrm>
            <a:off x="990600" y="396239"/>
            <a:ext cx="10047514" cy="33092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KYSYMYKSIÄ TEEMATUNNILLE </a:t>
            </a:r>
          </a:p>
          <a:p>
            <a:pPr marL="0" indent="0">
              <a:buNone/>
            </a:pPr>
            <a:r>
              <a:rPr lang="fi-FI" dirty="0"/>
              <a:t>Mihin maailma on tällä hetkellä menossa mielestäsi – mitä historia meille kertoo? </a:t>
            </a:r>
          </a:p>
          <a:p>
            <a:pPr marL="0" indent="0">
              <a:buNone/>
            </a:pPr>
            <a:r>
              <a:rPr lang="en-US" dirty="0" err="1"/>
              <a:t>Olemmeko</a:t>
            </a:r>
            <a:r>
              <a:rPr lang="en-US" dirty="0"/>
              <a:t> </a:t>
            </a:r>
            <a:r>
              <a:rPr lang="en-US" dirty="0" err="1"/>
              <a:t>matkalla</a:t>
            </a:r>
            <a:r>
              <a:rPr lang="en-US" dirty="0"/>
              <a:t> </a:t>
            </a:r>
            <a:r>
              <a:rPr lang="en-US" dirty="0" err="1"/>
              <a:t>kohti</a:t>
            </a:r>
            <a:r>
              <a:rPr lang="en-US" dirty="0"/>
              <a:t> III </a:t>
            </a:r>
            <a:r>
              <a:rPr lang="en-US" dirty="0" err="1"/>
              <a:t>maailmansotaa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 err="1"/>
              <a:t>Ottaako</a:t>
            </a:r>
            <a:r>
              <a:rPr lang="en-US" dirty="0"/>
              <a:t> </a:t>
            </a:r>
            <a:r>
              <a:rPr lang="en-US" dirty="0" err="1"/>
              <a:t>tekoäly</a:t>
            </a:r>
            <a:r>
              <a:rPr lang="en-US" dirty="0"/>
              <a:t> </a:t>
            </a:r>
            <a:r>
              <a:rPr lang="en-US" dirty="0" err="1"/>
              <a:t>vallan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Onko </a:t>
            </a:r>
            <a:r>
              <a:rPr lang="en-US" dirty="0" err="1"/>
              <a:t>demokratia</a:t>
            </a:r>
            <a:r>
              <a:rPr lang="en-US" dirty="0"/>
              <a:t> </a:t>
            </a:r>
            <a:r>
              <a:rPr lang="en-US" dirty="0" err="1"/>
              <a:t>uhattuna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 err="1"/>
              <a:t>Ottavatko</a:t>
            </a:r>
            <a:r>
              <a:rPr lang="en-US" dirty="0"/>
              <a:t> </a:t>
            </a:r>
            <a:r>
              <a:rPr lang="en-US" dirty="0" err="1"/>
              <a:t>diktaattorit</a:t>
            </a:r>
            <a:r>
              <a:rPr lang="en-US" dirty="0"/>
              <a:t> </a:t>
            </a:r>
            <a:r>
              <a:rPr lang="en-US" dirty="0" err="1"/>
              <a:t>vallan</a:t>
            </a:r>
            <a:r>
              <a:rPr lang="en-US" dirty="0"/>
              <a:t>,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ihmiset</a:t>
            </a:r>
            <a:r>
              <a:rPr lang="en-US" dirty="0"/>
              <a:t> </a:t>
            </a:r>
            <a:r>
              <a:rPr lang="en-US" dirty="0" err="1"/>
              <a:t>eivät</a:t>
            </a:r>
            <a:r>
              <a:rPr lang="en-US" dirty="0"/>
              <a:t> </a:t>
            </a:r>
            <a:r>
              <a:rPr lang="en-US" dirty="0" err="1"/>
              <a:t>enää</a:t>
            </a:r>
            <a:r>
              <a:rPr lang="en-US" dirty="0"/>
              <a:t> </a:t>
            </a:r>
            <a:r>
              <a:rPr lang="en-US" dirty="0" err="1"/>
              <a:t>luota</a:t>
            </a:r>
            <a:r>
              <a:rPr lang="en-US" dirty="0"/>
              <a:t> </a:t>
            </a:r>
            <a:r>
              <a:rPr lang="en-US" dirty="0" err="1"/>
              <a:t>kansanedustajiin</a:t>
            </a:r>
            <a:r>
              <a:rPr lang="en-US" dirty="0"/>
              <a:t> ja </a:t>
            </a:r>
            <a:r>
              <a:rPr lang="en-US" dirty="0" err="1"/>
              <a:t>hallintoon</a:t>
            </a:r>
            <a:r>
              <a:rPr lang="en-US" dirty="0"/>
              <a:t>? </a:t>
            </a:r>
          </a:p>
          <a:p>
            <a:pPr marL="0" indent="0">
              <a:buNone/>
            </a:pPr>
            <a:endParaRPr lang="en-US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1447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2C1E3-11B9-7D90-BC17-998C73D4D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565E8E-AAA3-BE39-5873-1C6280A66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80357"/>
          </a:xfrm>
        </p:spPr>
        <p:txBody>
          <a:bodyPr>
            <a:normAutofit fontScale="90000"/>
          </a:bodyPr>
          <a:lstStyle/>
          <a:p>
            <a:r>
              <a:rPr lang="en-US" dirty="0"/>
              <a:t>KYSYMYKSIÄ TEEMATUNNILLE </a:t>
            </a:r>
            <a:br>
              <a:rPr lang="en-US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CA27AE1-1B4A-0931-6573-A0D2706E1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2155736"/>
            <a:ext cx="4800600" cy="3619500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1277ED7-B462-FCA7-63A7-E9DFE6935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7796" y="1188720"/>
            <a:ext cx="5087004" cy="54965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Onko </a:t>
            </a:r>
            <a:r>
              <a:rPr lang="en-US" b="1" dirty="0" err="1"/>
              <a:t>demokratia</a:t>
            </a:r>
            <a:r>
              <a:rPr lang="en-US" b="1" dirty="0"/>
              <a:t> </a:t>
            </a:r>
            <a:r>
              <a:rPr lang="en-US" b="1" dirty="0" err="1"/>
              <a:t>uhattuna</a:t>
            </a:r>
            <a:r>
              <a:rPr lang="en-US" b="1" dirty="0"/>
              <a:t>?</a:t>
            </a:r>
          </a:p>
          <a:p>
            <a:pPr>
              <a:buFontTx/>
              <a:buChar char="-"/>
            </a:pPr>
            <a:r>
              <a:rPr lang="en-US" dirty="0" err="1"/>
              <a:t>Trumpin</a:t>
            </a:r>
            <a:r>
              <a:rPr lang="en-US" dirty="0"/>
              <a:t> </a:t>
            </a:r>
            <a:r>
              <a:rPr lang="en-US" dirty="0" err="1"/>
              <a:t>politiikka</a:t>
            </a:r>
            <a:r>
              <a:rPr lang="en-US" dirty="0"/>
              <a:t> vie </a:t>
            </a:r>
            <a:r>
              <a:rPr lang="en-US" dirty="0" err="1"/>
              <a:t>demokratiaa</a:t>
            </a:r>
            <a:r>
              <a:rPr lang="en-US" dirty="0"/>
              <a:t> </a:t>
            </a:r>
            <a:r>
              <a:rPr lang="en-US" dirty="0" err="1"/>
              <a:t>koetteelle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Tuleeko</a:t>
            </a:r>
            <a:r>
              <a:rPr lang="en-US" dirty="0"/>
              <a:t> </a:t>
            </a:r>
            <a:r>
              <a:rPr lang="en-US" dirty="0" err="1"/>
              <a:t>USA:sta</a:t>
            </a:r>
            <a:r>
              <a:rPr lang="en-US" dirty="0"/>
              <a:t> </a:t>
            </a:r>
            <a:r>
              <a:rPr lang="en-US" dirty="0" err="1"/>
              <a:t>autoritäärinen</a:t>
            </a:r>
            <a:r>
              <a:rPr lang="en-US" dirty="0"/>
              <a:t> maa? </a:t>
            </a:r>
          </a:p>
          <a:p>
            <a:pPr>
              <a:buFontTx/>
              <a:buChar char="-"/>
            </a:pPr>
            <a:r>
              <a:rPr lang="en-US" dirty="0" err="1"/>
              <a:t>Maailmassa</a:t>
            </a:r>
            <a:r>
              <a:rPr lang="en-US" dirty="0"/>
              <a:t> </a:t>
            </a:r>
            <a:r>
              <a:rPr lang="en-US" dirty="0" err="1"/>
              <a:t>demokratioiden</a:t>
            </a:r>
            <a:r>
              <a:rPr lang="en-US" dirty="0"/>
              <a:t> </a:t>
            </a:r>
            <a:r>
              <a:rPr lang="en-US" dirty="0" err="1"/>
              <a:t>määrä</a:t>
            </a:r>
            <a:r>
              <a:rPr lang="en-US" dirty="0"/>
              <a:t> </a:t>
            </a:r>
            <a:r>
              <a:rPr lang="en-US" dirty="0" err="1"/>
              <a:t>vähenee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&lt; </a:t>
            </a:r>
            <a:r>
              <a:rPr lang="en-US" dirty="0" err="1"/>
              <a:t>autokratioissa</a:t>
            </a:r>
            <a:r>
              <a:rPr lang="en-US" dirty="0"/>
              <a:t> </a:t>
            </a:r>
            <a:r>
              <a:rPr lang="en-US" dirty="0" err="1"/>
              <a:t>useammin</a:t>
            </a:r>
            <a:r>
              <a:rPr lang="en-US" dirty="0"/>
              <a:t> </a:t>
            </a:r>
            <a:r>
              <a:rPr lang="en-US" dirty="0" err="1"/>
              <a:t>halutaan</a:t>
            </a:r>
            <a:r>
              <a:rPr lang="en-US" dirty="0"/>
              <a:t> </a:t>
            </a:r>
            <a:r>
              <a:rPr lang="en-US" dirty="0" err="1"/>
              <a:t>enemmän</a:t>
            </a:r>
            <a:r>
              <a:rPr lang="en-US" dirty="0"/>
              <a:t> </a:t>
            </a:r>
            <a:r>
              <a:rPr lang="en-US" dirty="0" err="1"/>
              <a:t>valtaa</a:t>
            </a:r>
            <a:r>
              <a:rPr lang="en-US" dirty="0"/>
              <a:t> ja </a:t>
            </a:r>
            <a:r>
              <a:rPr lang="en-US" dirty="0" err="1"/>
              <a:t>alueita</a:t>
            </a:r>
            <a:r>
              <a:rPr lang="en-US" dirty="0"/>
              <a:t>: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johtaa</a:t>
            </a:r>
            <a:r>
              <a:rPr lang="en-US" dirty="0"/>
              <a:t> </a:t>
            </a:r>
            <a:r>
              <a:rPr lang="en-US" dirty="0" err="1"/>
              <a:t>useampiin</a:t>
            </a:r>
            <a:r>
              <a:rPr lang="en-US" dirty="0"/>
              <a:t> </a:t>
            </a:r>
            <a:r>
              <a:rPr lang="en-US" dirty="0" err="1"/>
              <a:t>sotiin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&lt; </a:t>
            </a:r>
            <a:r>
              <a:rPr lang="en-US" dirty="0" err="1"/>
              <a:t>Euroopan</a:t>
            </a:r>
            <a:r>
              <a:rPr lang="en-US" dirty="0"/>
              <a:t> </a:t>
            </a:r>
            <a:r>
              <a:rPr lang="en-US" dirty="0" err="1"/>
              <a:t>yhtenäisyys</a:t>
            </a:r>
            <a:r>
              <a:rPr lang="en-US" dirty="0"/>
              <a:t> on </a:t>
            </a:r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tärkeää</a:t>
            </a:r>
            <a:r>
              <a:rPr lang="en-US" dirty="0"/>
              <a:t> (</a:t>
            </a:r>
            <a:r>
              <a:rPr lang="en-US" dirty="0" err="1"/>
              <a:t>uhkana</a:t>
            </a:r>
            <a:r>
              <a:rPr lang="en-US" dirty="0"/>
              <a:t> </a:t>
            </a:r>
            <a:r>
              <a:rPr lang="en-US" dirty="0" err="1"/>
              <a:t>Venäjän</a:t>
            </a:r>
            <a:r>
              <a:rPr lang="en-US" dirty="0"/>
              <a:t> </a:t>
            </a:r>
            <a:r>
              <a:rPr lang="en-US" dirty="0" err="1"/>
              <a:t>voimankäyttö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 err="1"/>
              <a:t>Ottavatko</a:t>
            </a:r>
            <a:r>
              <a:rPr lang="en-US" b="1" i="1" dirty="0"/>
              <a:t> </a:t>
            </a:r>
            <a:r>
              <a:rPr lang="en-US" b="1" i="1" dirty="0" err="1"/>
              <a:t>diktaattorit</a:t>
            </a:r>
            <a:r>
              <a:rPr lang="en-US" b="1" i="1" dirty="0"/>
              <a:t> </a:t>
            </a:r>
            <a:r>
              <a:rPr lang="en-US" b="1" i="1" dirty="0" err="1"/>
              <a:t>vallan</a:t>
            </a:r>
            <a:r>
              <a:rPr lang="en-US" b="1" i="1" dirty="0"/>
              <a:t>, </a:t>
            </a:r>
            <a:r>
              <a:rPr lang="en-US" b="1" i="1" dirty="0" err="1"/>
              <a:t>kun</a:t>
            </a:r>
            <a:r>
              <a:rPr lang="en-US" b="1" i="1" dirty="0"/>
              <a:t> </a:t>
            </a:r>
            <a:r>
              <a:rPr lang="en-US" b="1" i="1" dirty="0" err="1"/>
              <a:t>ihmiset</a:t>
            </a:r>
            <a:r>
              <a:rPr lang="en-US" b="1" i="1" dirty="0"/>
              <a:t> </a:t>
            </a:r>
            <a:r>
              <a:rPr lang="en-US" b="1" i="1" dirty="0" err="1"/>
              <a:t>eivät</a:t>
            </a:r>
            <a:r>
              <a:rPr lang="en-US" b="1" i="1" dirty="0"/>
              <a:t> </a:t>
            </a:r>
            <a:r>
              <a:rPr lang="en-US" b="1" i="1" dirty="0" err="1"/>
              <a:t>enää</a:t>
            </a:r>
            <a:r>
              <a:rPr lang="en-US" b="1" i="1" dirty="0"/>
              <a:t> </a:t>
            </a:r>
            <a:r>
              <a:rPr lang="en-US" b="1" i="1" dirty="0" err="1"/>
              <a:t>luota</a:t>
            </a:r>
            <a:r>
              <a:rPr lang="en-US" b="1" i="1" dirty="0"/>
              <a:t> </a:t>
            </a:r>
            <a:r>
              <a:rPr lang="en-US" b="1" i="1" dirty="0" err="1"/>
              <a:t>kansanedustajiin</a:t>
            </a:r>
            <a:r>
              <a:rPr lang="en-US" b="1" i="1" dirty="0"/>
              <a:t> ja </a:t>
            </a:r>
            <a:r>
              <a:rPr lang="en-US" b="1" i="1" dirty="0" err="1"/>
              <a:t>hallintoon</a:t>
            </a:r>
            <a:r>
              <a:rPr lang="en-US" b="1" i="1" dirty="0"/>
              <a:t>? </a:t>
            </a:r>
          </a:p>
          <a:p>
            <a:pPr>
              <a:buFontTx/>
              <a:buChar char="-"/>
            </a:pPr>
            <a:r>
              <a:rPr lang="en-US" dirty="0" err="1"/>
              <a:t>Tekoäly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johtaa</a:t>
            </a:r>
            <a:r>
              <a:rPr lang="en-US" dirty="0"/>
              <a:t> “</a:t>
            </a:r>
            <a:r>
              <a:rPr lang="en-US" dirty="0" err="1"/>
              <a:t>vallankumoukseen</a:t>
            </a:r>
            <a:r>
              <a:rPr lang="en-US" dirty="0"/>
              <a:t>” </a:t>
            </a:r>
            <a:r>
              <a:rPr lang="en-US" dirty="0" err="1"/>
              <a:t>teollisen</a:t>
            </a:r>
            <a:r>
              <a:rPr lang="en-US" dirty="0"/>
              <a:t> </a:t>
            </a:r>
            <a:r>
              <a:rPr lang="en-US" dirty="0" err="1"/>
              <a:t>vallankumouksen</a:t>
            </a:r>
            <a:r>
              <a:rPr lang="en-US" dirty="0"/>
              <a:t> </a:t>
            </a:r>
            <a:r>
              <a:rPr lang="en-US" dirty="0" err="1"/>
              <a:t>tavoin</a:t>
            </a:r>
            <a:r>
              <a:rPr lang="en-US" dirty="0"/>
              <a:t> – </a:t>
            </a:r>
            <a:r>
              <a:rPr lang="en-US" dirty="0" err="1"/>
              <a:t>tuo</a:t>
            </a:r>
            <a:r>
              <a:rPr lang="en-US" dirty="0"/>
              <a:t> </a:t>
            </a:r>
            <a:r>
              <a:rPr lang="en-US" dirty="0" err="1"/>
              <a:t>epävarmuutta</a:t>
            </a:r>
            <a:r>
              <a:rPr lang="en-US" dirty="0"/>
              <a:t> ja </a:t>
            </a:r>
            <a:r>
              <a:rPr lang="en-US" dirty="0" err="1"/>
              <a:t>vähentää</a:t>
            </a:r>
            <a:r>
              <a:rPr lang="en-US" dirty="0"/>
              <a:t> </a:t>
            </a:r>
            <a:r>
              <a:rPr lang="en-US" dirty="0" err="1"/>
              <a:t>luottamusta</a:t>
            </a:r>
            <a:r>
              <a:rPr lang="en-US" dirty="0"/>
              <a:t> </a:t>
            </a:r>
            <a:r>
              <a:rPr lang="en-US" dirty="0" err="1"/>
              <a:t>yhteiskunnan</a:t>
            </a:r>
            <a:r>
              <a:rPr lang="en-US" dirty="0"/>
              <a:t> </a:t>
            </a:r>
            <a:r>
              <a:rPr lang="en-US" dirty="0" err="1"/>
              <a:t>päättäjiin</a:t>
            </a:r>
            <a:endParaRPr lang="en-US" dirty="0"/>
          </a:p>
          <a:p>
            <a:pPr marL="0" indent="0">
              <a:buNone/>
            </a:pPr>
            <a:r>
              <a:rPr lang="en-US" b="1" i="1" dirty="0" err="1"/>
              <a:t>Ottaako</a:t>
            </a:r>
            <a:r>
              <a:rPr lang="en-US" b="1" i="1" dirty="0"/>
              <a:t> </a:t>
            </a:r>
            <a:r>
              <a:rPr lang="en-US" b="1" i="1" dirty="0" err="1"/>
              <a:t>tekoäly</a:t>
            </a:r>
            <a:r>
              <a:rPr lang="en-US" b="1" i="1" dirty="0"/>
              <a:t> </a:t>
            </a:r>
            <a:r>
              <a:rPr lang="en-US" b="1" i="1" dirty="0" err="1"/>
              <a:t>vallan</a:t>
            </a:r>
            <a:r>
              <a:rPr lang="en-US" b="1" i="1" dirty="0"/>
              <a:t>?</a:t>
            </a:r>
          </a:p>
          <a:p>
            <a:pPr>
              <a:buFontTx/>
              <a:buChar char="-"/>
            </a:pPr>
            <a:r>
              <a:rPr lang="en-US" dirty="0" err="1"/>
              <a:t>Tällä</a:t>
            </a:r>
            <a:r>
              <a:rPr lang="en-US" dirty="0"/>
              <a:t> </a:t>
            </a:r>
            <a:r>
              <a:rPr lang="en-US" dirty="0" err="1"/>
              <a:t>hetkellä</a:t>
            </a:r>
            <a:r>
              <a:rPr lang="en-US" dirty="0"/>
              <a:t> </a:t>
            </a:r>
            <a:r>
              <a:rPr lang="en-US" dirty="0" err="1"/>
              <a:t>tekoäly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pysty</a:t>
            </a:r>
            <a:r>
              <a:rPr lang="en-US" dirty="0"/>
              <a:t> </a:t>
            </a:r>
            <a:r>
              <a:rPr lang="en-US" dirty="0" err="1"/>
              <a:t>siihen</a:t>
            </a:r>
            <a:r>
              <a:rPr lang="en-US" dirty="0"/>
              <a:t>, </a:t>
            </a:r>
            <a:r>
              <a:rPr lang="en-US" dirty="0" err="1"/>
              <a:t>koska</a:t>
            </a:r>
            <a:r>
              <a:rPr lang="en-US" dirty="0"/>
              <a:t> </a:t>
            </a:r>
            <a:r>
              <a:rPr lang="en-US" dirty="0" err="1"/>
              <a:t>tekee</a:t>
            </a:r>
            <a:r>
              <a:rPr lang="en-US" dirty="0"/>
              <a:t> </a:t>
            </a:r>
            <a:r>
              <a:rPr lang="en-US" dirty="0" err="1"/>
              <a:t>vielä</a:t>
            </a:r>
            <a:r>
              <a:rPr lang="en-US" dirty="0"/>
              <a:t> </a:t>
            </a:r>
            <a:r>
              <a:rPr lang="en-US" dirty="0" err="1"/>
              <a:t>melko</a:t>
            </a:r>
            <a:r>
              <a:rPr lang="en-US" dirty="0"/>
              <a:t> </a:t>
            </a:r>
            <a:r>
              <a:rPr lang="en-US" dirty="0" err="1"/>
              <a:t>paljon</a:t>
            </a:r>
            <a:r>
              <a:rPr lang="en-US" dirty="0"/>
              <a:t> </a:t>
            </a:r>
            <a:r>
              <a:rPr lang="en-US" dirty="0" err="1"/>
              <a:t>virheitä</a:t>
            </a:r>
            <a:r>
              <a:rPr lang="en-US" dirty="0"/>
              <a:t>,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vielä</a:t>
            </a:r>
            <a:r>
              <a:rPr lang="en-US" dirty="0"/>
              <a:t> </a:t>
            </a:r>
            <a:r>
              <a:rPr lang="en-US" dirty="0" err="1"/>
              <a:t>pysty</a:t>
            </a:r>
            <a:r>
              <a:rPr lang="en-US" dirty="0"/>
              <a:t> </a:t>
            </a:r>
            <a:r>
              <a:rPr lang="en-US" dirty="0" err="1"/>
              <a:t>autonomiaan</a:t>
            </a:r>
            <a:r>
              <a:rPr lang="en-US" dirty="0"/>
              <a:t>, </a:t>
            </a:r>
            <a:r>
              <a:rPr lang="en-US" dirty="0" err="1"/>
              <a:t>tarvitsee</a:t>
            </a:r>
            <a:r>
              <a:rPr lang="en-US" dirty="0"/>
              <a:t> </a:t>
            </a:r>
            <a:r>
              <a:rPr lang="en-US" dirty="0" err="1"/>
              <a:t>ihmisiä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i-FI" b="1" i="1" dirty="0"/>
          </a:p>
          <a:p>
            <a:pPr marL="0" indent="0">
              <a:buNone/>
            </a:pPr>
            <a:endParaRPr lang="en-US" dirty="0"/>
          </a:p>
          <a:p>
            <a:endParaRPr lang="fi-FI" dirty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649204CD-80B0-F3C6-41BD-20C6DFCD7CF5}"/>
              </a:ext>
            </a:extLst>
          </p:cNvPr>
          <p:cNvSpPr txBox="1">
            <a:spLocks/>
          </p:cNvSpPr>
          <p:nvPr/>
        </p:nvSpPr>
        <p:spPr>
          <a:xfrm>
            <a:off x="1046480" y="1432560"/>
            <a:ext cx="5332549" cy="53543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i="1" dirty="0" err="1"/>
              <a:t>Olemmeko</a:t>
            </a:r>
            <a:r>
              <a:rPr lang="en-US" sz="2000" b="1" i="1" dirty="0"/>
              <a:t> </a:t>
            </a:r>
            <a:r>
              <a:rPr lang="en-US" sz="2000" b="1" i="1" dirty="0" err="1"/>
              <a:t>matkalla</a:t>
            </a:r>
            <a:r>
              <a:rPr lang="en-US" sz="2000" b="1" i="1" dirty="0"/>
              <a:t> </a:t>
            </a:r>
            <a:r>
              <a:rPr lang="en-US" sz="2000" b="1" i="1" dirty="0" err="1"/>
              <a:t>kohti</a:t>
            </a:r>
            <a:r>
              <a:rPr lang="en-US" sz="2000" b="1" i="1" dirty="0"/>
              <a:t> III </a:t>
            </a:r>
            <a:r>
              <a:rPr lang="en-US" sz="2000" b="1" i="1" dirty="0" err="1"/>
              <a:t>maailmansotaa</a:t>
            </a:r>
            <a:r>
              <a:rPr lang="en-US" sz="2000" b="1" i="1" dirty="0"/>
              <a:t>?</a:t>
            </a:r>
          </a:p>
          <a:p>
            <a:pPr>
              <a:buFontTx/>
              <a:buChar char="-"/>
            </a:pPr>
            <a:r>
              <a:rPr lang="en-US" sz="2000" dirty="0"/>
              <a:t>Ei </a:t>
            </a:r>
            <a:r>
              <a:rPr lang="en-US" sz="2000" dirty="0" err="1"/>
              <a:t>todennäköistä</a:t>
            </a:r>
            <a:r>
              <a:rPr lang="en-US" sz="2000" dirty="0"/>
              <a:t> </a:t>
            </a:r>
            <a:r>
              <a:rPr lang="en-US" sz="2000" dirty="0" err="1"/>
              <a:t>mutta</a:t>
            </a:r>
            <a:r>
              <a:rPr lang="en-US" sz="2000" dirty="0"/>
              <a:t> </a:t>
            </a:r>
            <a:r>
              <a:rPr lang="en-US" sz="2000" dirty="0" err="1"/>
              <a:t>suuremmat</a:t>
            </a:r>
            <a:r>
              <a:rPr lang="en-US" sz="2000" dirty="0"/>
              <a:t> </a:t>
            </a:r>
            <a:r>
              <a:rPr lang="en-US" sz="2000" dirty="0" err="1"/>
              <a:t>riskit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&lt; </a:t>
            </a:r>
            <a:r>
              <a:rPr lang="en-US" sz="2000" dirty="0" err="1"/>
              <a:t>useita</a:t>
            </a:r>
            <a:r>
              <a:rPr lang="en-US" sz="2000" dirty="0"/>
              <a:t> </a:t>
            </a:r>
            <a:r>
              <a:rPr lang="en-US" sz="2000" dirty="0" err="1"/>
              <a:t>konflikteja</a:t>
            </a:r>
            <a:r>
              <a:rPr lang="en-US" sz="2000" dirty="0"/>
              <a:t>, USA vs. </a:t>
            </a:r>
            <a:r>
              <a:rPr lang="en-US" sz="2000" dirty="0" err="1"/>
              <a:t>Kiina</a:t>
            </a:r>
            <a:r>
              <a:rPr lang="en-US" sz="2000" dirty="0"/>
              <a:t>, </a:t>
            </a:r>
            <a:r>
              <a:rPr lang="en-US" sz="2000" dirty="0" err="1"/>
              <a:t>Kiina</a:t>
            </a:r>
            <a:r>
              <a:rPr lang="en-US" sz="2000" dirty="0"/>
              <a:t> / </a:t>
            </a:r>
            <a:r>
              <a:rPr lang="en-US" sz="2000" dirty="0" err="1"/>
              <a:t>Pohjois</a:t>
            </a:r>
            <a:r>
              <a:rPr lang="en-US" sz="2000" dirty="0"/>
              <a:t>-Korea / Iran (</a:t>
            </a:r>
            <a:r>
              <a:rPr lang="en-US" sz="2000" dirty="0" err="1"/>
              <a:t>kuten</a:t>
            </a:r>
            <a:r>
              <a:rPr lang="en-US" sz="2000" dirty="0"/>
              <a:t> Saksa / </a:t>
            </a:r>
            <a:r>
              <a:rPr lang="en-US" sz="2000" dirty="0" err="1"/>
              <a:t>Japani</a:t>
            </a:r>
            <a:r>
              <a:rPr lang="en-US" sz="2000" dirty="0"/>
              <a:t>); </a:t>
            </a:r>
            <a:r>
              <a:rPr lang="en-US" sz="2000" dirty="0" err="1"/>
              <a:t>polarisaatio</a:t>
            </a:r>
            <a:r>
              <a:rPr lang="en-US" sz="2000" dirty="0"/>
              <a:t> – </a:t>
            </a:r>
            <a:r>
              <a:rPr lang="en-US" sz="2000" dirty="0" err="1"/>
              <a:t>jännitteet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&lt; </a:t>
            </a:r>
            <a:r>
              <a:rPr lang="en-US" sz="2000" dirty="0" err="1"/>
              <a:t>konfliktien</a:t>
            </a:r>
            <a:r>
              <a:rPr lang="en-US" sz="2000" dirty="0"/>
              <a:t> </a:t>
            </a:r>
            <a:r>
              <a:rPr lang="en-US" sz="2000" dirty="0" err="1"/>
              <a:t>merkit</a:t>
            </a:r>
            <a:r>
              <a:rPr lang="en-US" sz="2000" dirty="0"/>
              <a:t> </a:t>
            </a:r>
            <a:r>
              <a:rPr lang="en-US" sz="2000" dirty="0" err="1"/>
              <a:t>samankaltaisia</a:t>
            </a:r>
            <a:r>
              <a:rPr lang="en-US" sz="2000" dirty="0"/>
              <a:t> </a:t>
            </a:r>
            <a:r>
              <a:rPr lang="en-US" sz="2000" dirty="0" err="1"/>
              <a:t>kuin</a:t>
            </a:r>
            <a:r>
              <a:rPr lang="en-US" sz="2000" dirty="0"/>
              <a:t> 1. ja 2. </a:t>
            </a:r>
            <a:r>
              <a:rPr lang="en-US" sz="2000" dirty="0" err="1"/>
              <a:t>maailmansotaa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Eurooppa</a:t>
            </a:r>
            <a:r>
              <a:rPr lang="en-US" sz="2000" dirty="0"/>
              <a:t> ja </a:t>
            </a:r>
            <a:r>
              <a:rPr lang="en-US" sz="2000" dirty="0" err="1"/>
              <a:t>Yhdysvallat</a:t>
            </a:r>
            <a:r>
              <a:rPr lang="en-US" sz="2000" dirty="0"/>
              <a:t> </a:t>
            </a:r>
            <a:r>
              <a:rPr lang="en-US" sz="2000" dirty="0" err="1"/>
              <a:t>arvomaailmaltaan</a:t>
            </a:r>
            <a:r>
              <a:rPr lang="en-US" sz="2000" dirty="0"/>
              <a:t> </a:t>
            </a:r>
            <a:r>
              <a:rPr lang="en-US" sz="2000" dirty="0" err="1"/>
              <a:t>menossa</a:t>
            </a:r>
            <a:r>
              <a:rPr lang="en-US" sz="2000" dirty="0"/>
              <a:t> </a:t>
            </a:r>
            <a:r>
              <a:rPr lang="en-US" sz="2000" dirty="0" err="1"/>
              <a:t>erilleen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&lt; Trump </a:t>
            </a:r>
            <a:r>
              <a:rPr lang="en-US" sz="2000" dirty="0" err="1"/>
              <a:t>kyseenalaistaa</a:t>
            </a:r>
            <a:r>
              <a:rPr lang="en-US" sz="2000" dirty="0"/>
              <a:t> </a:t>
            </a:r>
            <a:r>
              <a:rPr lang="en-US" sz="2000" dirty="0" err="1"/>
              <a:t>aiempaa</a:t>
            </a:r>
            <a:r>
              <a:rPr lang="en-US" sz="2000" dirty="0"/>
              <a:t> </a:t>
            </a:r>
            <a:r>
              <a:rPr lang="en-US" sz="2000" dirty="0" err="1"/>
              <a:t>arvo</a:t>
            </a:r>
            <a:r>
              <a:rPr lang="en-US" sz="2000" dirty="0"/>
              <a:t>/</a:t>
            </a:r>
            <a:r>
              <a:rPr lang="en-US" sz="2000" dirty="0" err="1"/>
              <a:t>liittolaisjärjestelmää</a:t>
            </a: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J D Vance: </a:t>
            </a:r>
            <a:r>
              <a:rPr lang="en-US" sz="2000" dirty="0" err="1"/>
              <a:t>Eurooppa</a:t>
            </a:r>
            <a:r>
              <a:rPr lang="en-US" sz="2000" dirty="0"/>
              <a:t> on </a:t>
            </a:r>
            <a:r>
              <a:rPr lang="en-US" sz="2000" dirty="0" err="1"/>
              <a:t>uhka</a:t>
            </a:r>
            <a:r>
              <a:rPr lang="en-US" sz="2000" dirty="0"/>
              <a:t> </a:t>
            </a:r>
            <a:r>
              <a:rPr lang="en-US" sz="2000" dirty="0" err="1"/>
              <a:t>itselleen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Yhdysvallat</a:t>
            </a:r>
            <a:r>
              <a:rPr lang="en-US" sz="2000" dirty="0"/>
              <a:t> </a:t>
            </a:r>
            <a:r>
              <a:rPr lang="en-US" sz="2000" dirty="0" err="1"/>
              <a:t>suosii</a:t>
            </a:r>
            <a:r>
              <a:rPr lang="en-US" sz="2000" dirty="0"/>
              <a:t> </a:t>
            </a:r>
            <a:r>
              <a:rPr lang="en-US" sz="2000" dirty="0" err="1"/>
              <a:t>Slovakiaa</a:t>
            </a:r>
            <a:r>
              <a:rPr lang="en-US" sz="2000" dirty="0"/>
              <a:t> ja </a:t>
            </a:r>
            <a:r>
              <a:rPr lang="en-US" sz="2000" dirty="0" err="1"/>
              <a:t>Unkaria</a:t>
            </a:r>
            <a:r>
              <a:rPr lang="en-US" sz="2000" dirty="0"/>
              <a:t>, </a:t>
            </a:r>
            <a:r>
              <a:rPr lang="en-US" sz="2000" dirty="0" err="1"/>
              <a:t>joissa</a:t>
            </a:r>
            <a:r>
              <a:rPr lang="en-US" sz="2000" dirty="0"/>
              <a:t> </a:t>
            </a:r>
            <a:r>
              <a:rPr lang="en-US" sz="2000" dirty="0" err="1"/>
              <a:t>oikeistolla</a:t>
            </a:r>
            <a:r>
              <a:rPr lang="en-US" sz="2000" dirty="0"/>
              <a:t>/</a:t>
            </a:r>
            <a:r>
              <a:rPr lang="en-US" sz="2000" dirty="0" err="1"/>
              <a:t>äärioikeistolla</a:t>
            </a:r>
            <a:r>
              <a:rPr lang="en-US" sz="2000" dirty="0"/>
              <a:t> </a:t>
            </a:r>
            <a:r>
              <a:rPr lang="en-US" sz="2000" dirty="0" err="1"/>
              <a:t>valta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&lt; </a:t>
            </a:r>
            <a:r>
              <a:rPr lang="en-US" sz="2000" dirty="0" err="1"/>
              <a:t>Euroopan</a:t>
            </a:r>
            <a:r>
              <a:rPr lang="en-US" sz="2000" dirty="0"/>
              <a:t> </a:t>
            </a:r>
            <a:r>
              <a:rPr lang="en-US" sz="2000" dirty="0" err="1"/>
              <a:t>yhtenäisyys</a:t>
            </a:r>
            <a:r>
              <a:rPr lang="en-US" sz="2000" dirty="0"/>
              <a:t> </a:t>
            </a:r>
            <a:r>
              <a:rPr lang="en-US" sz="2000" dirty="0" err="1"/>
              <a:t>voi</a:t>
            </a:r>
            <a:r>
              <a:rPr lang="en-US" sz="2000" dirty="0"/>
              <a:t> olla </a:t>
            </a:r>
            <a:r>
              <a:rPr lang="en-US" sz="2000" dirty="0" err="1"/>
              <a:t>este</a:t>
            </a:r>
            <a:r>
              <a:rPr lang="en-US" sz="2000" dirty="0"/>
              <a:t> 3 </a:t>
            </a:r>
            <a:r>
              <a:rPr lang="en-US" sz="2000" dirty="0" err="1"/>
              <a:t>maailmansodalle</a:t>
            </a:r>
            <a:r>
              <a:rPr lang="en-US" sz="2000" dirty="0"/>
              <a:t>: EU ja Nato-maiden </a:t>
            </a:r>
            <a:r>
              <a:rPr lang="en-US" sz="2000" dirty="0" err="1"/>
              <a:t>välillä</a:t>
            </a:r>
            <a:r>
              <a:rPr lang="en-US" sz="2000" dirty="0"/>
              <a:t> </a:t>
            </a:r>
            <a:r>
              <a:rPr lang="en-US" sz="2000" dirty="0" err="1"/>
              <a:t>ei</a:t>
            </a:r>
            <a:r>
              <a:rPr lang="en-US" sz="2000" dirty="0"/>
              <a:t> ole </a:t>
            </a:r>
            <a:r>
              <a:rPr lang="en-US" sz="2000" dirty="0" err="1"/>
              <a:t>ollut</a:t>
            </a:r>
            <a:r>
              <a:rPr lang="en-US" sz="2000" dirty="0"/>
              <a:t> </a:t>
            </a:r>
            <a:r>
              <a:rPr lang="en-US" sz="2000" dirty="0" err="1"/>
              <a:t>sotaa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- </a:t>
            </a:r>
            <a:r>
              <a:rPr lang="en-US" sz="2000" dirty="0" err="1"/>
              <a:t>Taloudellinen</a:t>
            </a:r>
            <a:r>
              <a:rPr lang="en-US" sz="2000" dirty="0"/>
              <a:t> </a:t>
            </a:r>
            <a:r>
              <a:rPr lang="en-US" sz="2000" dirty="0" err="1"/>
              <a:t>riippuvuus</a:t>
            </a:r>
            <a:r>
              <a:rPr lang="en-US" sz="2000" dirty="0"/>
              <a:t> </a:t>
            </a:r>
            <a:r>
              <a:rPr lang="en-US" sz="2000" dirty="0" err="1"/>
              <a:t>voi</a:t>
            </a:r>
            <a:r>
              <a:rPr lang="en-US" sz="2000" dirty="0"/>
              <a:t> </a:t>
            </a:r>
            <a:r>
              <a:rPr lang="en-US" sz="2000" dirty="0" err="1"/>
              <a:t>estää</a:t>
            </a:r>
            <a:r>
              <a:rPr lang="en-US" sz="2000" dirty="0"/>
              <a:t> </a:t>
            </a:r>
            <a:r>
              <a:rPr lang="en-US" sz="2000" dirty="0" err="1"/>
              <a:t>sotia</a:t>
            </a:r>
            <a:r>
              <a:rPr lang="en-US" sz="2000" dirty="0"/>
              <a:t> (</a:t>
            </a:r>
            <a:r>
              <a:rPr lang="en-US" sz="2000" dirty="0" err="1"/>
              <a:t>mutta</a:t>
            </a:r>
            <a:r>
              <a:rPr lang="en-US" sz="2000" dirty="0"/>
              <a:t> </a:t>
            </a:r>
            <a:r>
              <a:rPr lang="en-US" sz="2000" dirty="0" err="1"/>
              <a:t>ei</a:t>
            </a:r>
            <a:r>
              <a:rPr lang="en-US" sz="2000" dirty="0"/>
              <a:t> </a:t>
            </a:r>
            <a:r>
              <a:rPr lang="en-US" sz="2000" dirty="0" err="1"/>
              <a:t>aina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r>
              <a:rPr lang="en-US" sz="2000" dirty="0"/>
              <a:t>&lt; </a:t>
            </a:r>
            <a:r>
              <a:rPr lang="en-US" sz="2000" dirty="0" err="1"/>
              <a:t>löytyy</a:t>
            </a:r>
            <a:r>
              <a:rPr lang="en-US" sz="2000" dirty="0"/>
              <a:t> </a:t>
            </a:r>
            <a:r>
              <a:rPr lang="en-US" sz="2000" dirty="0" err="1"/>
              <a:t>yhteneväisyyksiä</a:t>
            </a:r>
            <a:r>
              <a:rPr lang="en-US" sz="2000" dirty="0"/>
              <a:t> 1. ja 2. </a:t>
            </a:r>
            <a:r>
              <a:rPr lang="en-US" sz="2000" dirty="0" err="1"/>
              <a:t>maailmansotaa</a:t>
            </a:r>
            <a:r>
              <a:rPr lang="en-US" sz="2000" dirty="0"/>
              <a:t> </a:t>
            </a:r>
            <a:r>
              <a:rPr lang="en-US" sz="2000" dirty="0" err="1"/>
              <a:t>edeltävään</a:t>
            </a:r>
            <a:r>
              <a:rPr lang="en-US" sz="2000" dirty="0"/>
              <a:t> </a:t>
            </a:r>
            <a:r>
              <a:rPr lang="en-US" sz="2000" dirty="0" err="1"/>
              <a:t>aikaan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&lt; </a:t>
            </a:r>
            <a:r>
              <a:rPr lang="en-US" sz="2000" dirty="0" err="1"/>
              <a:t>ydinaseet</a:t>
            </a:r>
            <a:r>
              <a:rPr lang="en-US" sz="2000" dirty="0"/>
              <a:t> </a:t>
            </a:r>
            <a:r>
              <a:rPr lang="en-US" sz="2000" dirty="0" err="1"/>
              <a:t>voivat</a:t>
            </a:r>
            <a:r>
              <a:rPr lang="en-US" sz="2000" dirty="0"/>
              <a:t> </a:t>
            </a:r>
            <a:r>
              <a:rPr lang="en-US" sz="2000" dirty="0" err="1"/>
              <a:t>estää</a:t>
            </a:r>
            <a:r>
              <a:rPr lang="en-US" sz="2000" dirty="0"/>
              <a:t> </a:t>
            </a:r>
            <a:r>
              <a:rPr lang="en-US" sz="2000" dirty="0" err="1"/>
              <a:t>sodan</a:t>
            </a:r>
            <a:r>
              <a:rPr lang="en-US" sz="2000" dirty="0"/>
              <a:t> (</a:t>
            </a:r>
            <a:r>
              <a:rPr lang="en-US" sz="2000" dirty="0" err="1"/>
              <a:t>kauhun</a:t>
            </a:r>
            <a:r>
              <a:rPr lang="en-US" sz="2000" dirty="0"/>
              <a:t> </a:t>
            </a:r>
            <a:r>
              <a:rPr lang="en-US" sz="2000" dirty="0" err="1"/>
              <a:t>tasapaino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endParaRPr lang="en-US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7495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881AF-ED64-DAF3-27C2-A44D0112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B65845-B82C-DD8B-8C2D-73FAA9055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80357"/>
          </a:xfrm>
        </p:spPr>
        <p:txBody>
          <a:bodyPr>
            <a:normAutofit fontScale="90000"/>
          </a:bodyPr>
          <a:lstStyle/>
          <a:p>
            <a:r>
              <a:rPr lang="en-US" dirty="0"/>
              <a:t>KYSYMYKSIÄ TEEMATUNNILLE </a:t>
            </a:r>
            <a:br>
              <a:rPr lang="en-US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075F83-3F46-2941-03A3-FBA8D25A73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284524D-AA1B-340D-1D64-F6C8B8EC7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7796" y="1432560"/>
            <a:ext cx="5087004" cy="44729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Onko </a:t>
            </a:r>
            <a:r>
              <a:rPr lang="en-US" dirty="0" err="1"/>
              <a:t>demokratia</a:t>
            </a:r>
            <a:r>
              <a:rPr lang="en-US" dirty="0"/>
              <a:t> </a:t>
            </a:r>
            <a:r>
              <a:rPr lang="en-US" dirty="0" err="1"/>
              <a:t>uhattuna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 err="1"/>
              <a:t>Ottavatko</a:t>
            </a:r>
            <a:r>
              <a:rPr lang="en-US" dirty="0"/>
              <a:t> </a:t>
            </a:r>
            <a:r>
              <a:rPr lang="en-US" dirty="0" err="1"/>
              <a:t>diktaattorit</a:t>
            </a:r>
            <a:r>
              <a:rPr lang="en-US" dirty="0"/>
              <a:t> </a:t>
            </a:r>
            <a:r>
              <a:rPr lang="en-US" dirty="0" err="1"/>
              <a:t>vallan</a:t>
            </a:r>
            <a:r>
              <a:rPr lang="en-US" dirty="0"/>
              <a:t>,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ihmiset</a:t>
            </a:r>
            <a:r>
              <a:rPr lang="en-US" dirty="0"/>
              <a:t> </a:t>
            </a:r>
            <a:r>
              <a:rPr lang="en-US" dirty="0" err="1"/>
              <a:t>eivät</a:t>
            </a:r>
            <a:r>
              <a:rPr lang="en-US" dirty="0"/>
              <a:t> </a:t>
            </a:r>
            <a:r>
              <a:rPr lang="en-US" dirty="0" err="1"/>
              <a:t>enää</a:t>
            </a:r>
            <a:r>
              <a:rPr lang="en-US" dirty="0"/>
              <a:t> </a:t>
            </a:r>
            <a:r>
              <a:rPr lang="en-US" dirty="0" err="1"/>
              <a:t>luota</a:t>
            </a:r>
            <a:r>
              <a:rPr lang="en-US" dirty="0"/>
              <a:t> </a:t>
            </a:r>
            <a:r>
              <a:rPr lang="en-US" dirty="0" err="1"/>
              <a:t>kansanedustajiin</a:t>
            </a:r>
            <a:r>
              <a:rPr lang="en-US" dirty="0"/>
              <a:t> ja </a:t>
            </a:r>
            <a:r>
              <a:rPr lang="en-US" dirty="0" err="1"/>
              <a:t>hallintoon</a:t>
            </a:r>
            <a:r>
              <a:rPr lang="en-US" dirty="0"/>
              <a:t>? </a:t>
            </a:r>
          </a:p>
          <a:p>
            <a:endParaRPr lang="fi-FI" dirty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45A534C1-7C79-3D87-B440-33AEC7B29019}"/>
              </a:ext>
            </a:extLst>
          </p:cNvPr>
          <p:cNvSpPr txBox="1">
            <a:spLocks/>
          </p:cNvSpPr>
          <p:nvPr/>
        </p:nvSpPr>
        <p:spPr>
          <a:xfrm>
            <a:off x="1046480" y="1432560"/>
            <a:ext cx="5332549" cy="416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2000" dirty="0"/>
              <a:t>Mihin maailma on tällä hetkellä menossa mielestäsi – mitä historia meille kertoo? </a:t>
            </a:r>
          </a:p>
          <a:p>
            <a:pPr marL="0" indent="0">
              <a:buNone/>
            </a:pPr>
            <a:r>
              <a:rPr lang="en-US" sz="2000" dirty="0" err="1"/>
              <a:t>Olemmeko</a:t>
            </a:r>
            <a:r>
              <a:rPr lang="en-US" sz="2000" dirty="0"/>
              <a:t> </a:t>
            </a:r>
            <a:r>
              <a:rPr lang="en-US" sz="2000" dirty="0" err="1"/>
              <a:t>matkalla</a:t>
            </a:r>
            <a:r>
              <a:rPr lang="en-US" sz="2000" dirty="0"/>
              <a:t> </a:t>
            </a:r>
            <a:r>
              <a:rPr lang="en-US" sz="2000" dirty="0" err="1"/>
              <a:t>kohti</a:t>
            </a:r>
            <a:r>
              <a:rPr lang="en-US" sz="2000" dirty="0"/>
              <a:t> III </a:t>
            </a:r>
            <a:r>
              <a:rPr lang="en-US" sz="2000" dirty="0" err="1"/>
              <a:t>maailmansotaa</a:t>
            </a:r>
            <a:r>
              <a:rPr lang="en-US" sz="2000" dirty="0"/>
              <a:t>?</a:t>
            </a:r>
          </a:p>
          <a:p>
            <a:pPr marL="0" indent="0">
              <a:buNone/>
            </a:pPr>
            <a:r>
              <a:rPr lang="en-US" sz="2000" dirty="0" err="1"/>
              <a:t>Ottaako</a:t>
            </a:r>
            <a:r>
              <a:rPr lang="en-US" sz="2000" dirty="0"/>
              <a:t> </a:t>
            </a:r>
            <a:r>
              <a:rPr lang="en-US" sz="2000" dirty="0" err="1"/>
              <a:t>tekoäly</a:t>
            </a:r>
            <a:r>
              <a:rPr lang="en-US" sz="2000" dirty="0"/>
              <a:t> </a:t>
            </a:r>
            <a:r>
              <a:rPr lang="en-US" sz="2000" dirty="0" err="1"/>
              <a:t>vallan</a:t>
            </a:r>
            <a:r>
              <a:rPr lang="en-US" sz="2000" dirty="0"/>
              <a:t>?</a:t>
            </a:r>
          </a:p>
          <a:p>
            <a:pPr marL="0" indent="0">
              <a:buNone/>
            </a:pPr>
            <a:endParaRPr lang="en-US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08831554"/>
      </p:ext>
    </p:extLst>
  </p:cSld>
  <p:clrMapOvr>
    <a:masterClrMapping/>
  </p:clrMapOvr>
</p:sld>
</file>

<file path=ppt/theme/theme1.xml><?xml version="1.0" encoding="utf-8"?>
<a:theme xmlns:a="http://schemas.openxmlformats.org/drawingml/2006/main" name="Merkki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8757_TF55916208_Win32" id="{4F279BBF-6214-4D06-BD4D-2AAB3DB30DCD}" vid="{2732E7A1-08BB-4859-A612-3914C07C8342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Tutustu opettajaan</Template>
  <TotalTime>1282</TotalTime>
  <Words>882</Words>
  <Application>Microsoft Office PowerPoint</Application>
  <PresentationFormat>Laajakuva</PresentationFormat>
  <Paragraphs>160</Paragraphs>
  <Slides>19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7" baseType="lpstr">
      <vt:lpstr>Arial</vt:lpstr>
      <vt:lpstr>Bodoni MT</vt:lpstr>
      <vt:lpstr>Calibri</vt:lpstr>
      <vt:lpstr>Gill Sans MT</vt:lpstr>
      <vt:lpstr>Impact</vt:lpstr>
      <vt:lpstr>Times New Roman</vt:lpstr>
      <vt:lpstr>Wingdings</vt:lpstr>
      <vt:lpstr>Merkki</vt:lpstr>
      <vt:lpstr>Historia 3 tuntimuistiinpanoja</vt:lpstr>
      <vt:lpstr>Suomi syntyy</vt:lpstr>
      <vt:lpstr>KAHOOT TEHTÄVÄ</vt:lpstr>
      <vt:lpstr>Suomi itsenäistyy</vt:lpstr>
      <vt:lpstr>Itsenäisen suomen alkuvaiheita</vt:lpstr>
      <vt:lpstr>Suomi murrosvaiheessa 1920-30 luvuilla</vt:lpstr>
      <vt:lpstr>PowerPoint-esitys</vt:lpstr>
      <vt:lpstr>KYSYMYKSIÄ TEEMATUNNILLE  </vt:lpstr>
      <vt:lpstr>KYSYMYKSIÄ TEEMATUNNILLE  </vt:lpstr>
      <vt:lpstr>PowerPoint-esitys</vt:lpstr>
      <vt:lpstr>Olen innoissani siitä, että saan olla opettajasi!</vt:lpstr>
      <vt:lpstr>Pidän opettamisesta, koska…</vt:lpstr>
      <vt:lpstr>Perheeni</vt:lpstr>
      <vt:lpstr>Kesällä…</vt:lpstr>
      <vt:lpstr>Muutamia suosikki-asioitani</vt:lpstr>
      <vt:lpstr>Vapaa-ajallani</vt:lpstr>
      <vt:lpstr>Toiveeni tälle kouluvuo-delle</vt:lpstr>
      <vt:lpstr>Sinun vuorosi haastatella minua</vt:lpstr>
      <vt:lpstr>Dian otsikko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Juha Mikkonen</dc:creator>
  <cp:lastModifiedBy>Juha Mikkonen</cp:lastModifiedBy>
  <cp:revision>1</cp:revision>
  <dcterms:created xsi:type="dcterms:W3CDTF">2026-02-09T17:59:43Z</dcterms:created>
  <dcterms:modified xsi:type="dcterms:W3CDTF">2026-02-18T12:31:34Z</dcterms:modified>
</cp:coreProperties>
</file>