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44DF-1A3B-45DA-9793-D490E4DB8944}" type="datetimeFigureOut">
              <a:rPr lang="fi-FI" smtClean="0"/>
              <a:t>4.5.2016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FCD5-5354-4DEF-823E-CEAF45A6FA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3459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44DF-1A3B-45DA-9793-D490E4DB8944}" type="datetimeFigureOut">
              <a:rPr lang="fi-FI" smtClean="0"/>
              <a:t>4.5.2016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FCD5-5354-4DEF-823E-CEAF45A6FA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2736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44DF-1A3B-45DA-9793-D490E4DB8944}" type="datetimeFigureOut">
              <a:rPr lang="fi-FI" smtClean="0"/>
              <a:t>4.5.2016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FCD5-5354-4DEF-823E-CEAF45A6FA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9476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44DF-1A3B-45DA-9793-D490E4DB8944}" type="datetimeFigureOut">
              <a:rPr lang="fi-FI" smtClean="0"/>
              <a:t>4.5.2016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FCD5-5354-4DEF-823E-CEAF45A6FA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881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44DF-1A3B-45DA-9793-D490E4DB8944}" type="datetimeFigureOut">
              <a:rPr lang="fi-FI" smtClean="0"/>
              <a:t>4.5.2016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FCD5-5354-4DEF-823E-CEAF45A6FA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9343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44DF-1A3B-45DA-9793-D490E4DB8944}" type="datetimeFigureOut">
              <a:rPr lang="fi-FI" smtClean="0"/>
              <a:t>4.5.2016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FCD5-5354-4DEF-823E-CEAF45A6FA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456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44DF-1A3B-45DA-9793-D490E4DB8944}" type="datetimeFigureOut">
              <a:rPr lang="fi-FI" smtClean="0"/>
              <a:t>4.5.2016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FCD5-5354-4DEF-823E-CEAF45A6FA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816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44DF-1A3B-45DA-9793-D490E4DB8944}" type="datetimeFigureOut">
              <a:rPr lang="fi-FI" smtClean="0"/>
              <a:t>4.5.2016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FCD5-5354-4DEF-823E-CEAF45A6FA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6656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44DF-1A3B-45DA-9793-D490E4DB8944}" type="datetimeFigureOut">
              <a:rPr lang="fi-FI" smtClean="0"/>
              <a:t>4.5.2016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FCD5-5354-4DEF-823E-CEAF45A6FA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2479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44DF-1A3B-45DA-9793-D490E4DB8944}" type="datetimeFigureOut">
              <a:rPr lang="fi-FI" smtClean="0"/>
              <a:t>4.5.2016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FCD5-5354-4DEF-823E-CEAF45A6FA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822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44DF-1A3B-45DA-9793-D490E4DB8944}" type="datetimeFigureOut">
              <a:rPr lang="fi-FI" smtClean="0"/>
              <a:t>4.5.2016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FCD5-5354-4DEF-823E-CEAF45A6FA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2171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044DF-1A3B-45DA-9793-D490E4DB8944}" type="datetimeFigureOut">
              <a:rPr lang="fi-FI" smtClean="0"/>
              <a:t>4.5.2016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FFCD5-5354-4DEF-823E-CEAF45A6FA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2889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5" descr="kasvien_sopeutumin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434" y="333376"/>
            <a:ext cx="9436795" cy="6078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9" name="Tekstiruutu 1"/>
          <p:cNvSpPr txBox="1">
            <a:spLocks noChangeArrowheads="1"/>
          </p:cNvSpPr>
          <p:nvPr/>
        </p:nvSpPr>
        <p:spPr bwMode="auto">
          <a:xfrm>
            <a:off x="174491" y="102395"/>
            <a:ext cx="6985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9pPr>
          </a:lstStyle>
          <a:p>
            <a:r>
              <a:rPr lang="fi-FI" altLang="fi-FI" i="0"/>
              <a:t>Tunnista lajit ja yhdistä oikeaan kasvupaikkaan.</a:t>
            </a:r>
          </a:p>
        </p:txBody>
      </p:sp>
    </p:spTree>
    <p:extLst>
      <p:ext uri="{BB962C8B-B14F-4D97-AF65-F5344CB8AC3E}">
        <p14:creationId xmlns:p14="http://schemas.microsoft.com/office/powerpoint/2010/main" val="50168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Geneva</vt:lpstr>
      <vt:lpstr>Arial</vt:lpstr>
      <vt:lpstr>Calibri</vt:lpstr>
      <vt:lpstr>Calibri Light</vt:lpstr>
      <vt:lpstr>Lucida Grande</vt:lpstr>
      <vt:lpstr>Office-teema</vt:lpstr>
      <vt:lpstr>PowerPoint-esitys</vt:lpstr>
    </vt:vector>
  </TitlesOfParts>
  <Company>Jyväskylän kaupunki opetustoimi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Erna.Suutari</dc:creator>
  <cp:lastModifiedBy>Erna.Suutari</cp:lastModifiedBy>
  <cp:revision>1</cp:revision>
  <dcterms:created xsi:type="dcterms:W3CDTF">2016-05-04T08:11:54Z</dcterms:created>
  <dcterms:modified xsi:type="dcterms:W3CDTF">2016-05-04T08:12:16Z</dcterms:modified>
</cp:coreProperties>
</file>