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999" r:id="rId5"/>
    <p:sldMasterId id="2147483998" r:id="rId6"/>
  </p:sldMasterIdLst>
  <p:notesMasterIdLst>
    <p:notesMasterId r:id="rId22"/>
  </p:notesMasterIdLst>
  <p:sldIdLst>
    <p:sldId id="2157" r:id="rId7"/>
    <p:sldId id="2224" r:id="rId8"/>
    <p:sldId id="2225" r:id="rId9"/>
    <p:sldId id="2223" r:id="rId10"/>
    <p:sldId id="2208" r:id="rId11"/>
    <p:sldId id="2236" r:id="rId12"/>
    <p:sldId id="2201" r:id="rId13"/>
    <p:sldId id="2206" r:id="rId14"/>
    <p:sldId id="1909" r:id="rId15"/>
    <p:sldId id="2207" r:id="rId16"/>
    <p:sldId id="2222" r:id="rId17"/>
    <p:sldId id="2188" r:id="rId18"/>
    <p:sldId id="2180" r:id="rId19"/>
    <p:sldId id="2226" r:id="rId20"/>
    <p:sldId id="2165" r:id="rId21"/>
  </p:sldIdLst>
  <p:sldSz cx="24377650" cy="13716000"/>
  <p:notesSz cx="6797675" cy="9926638"/>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521415D9-36F7-43E2-AB2F-B90AF26B5E84}">
      <p14:sectionLst xmlns:p14="http://schemas.microsoft.com/office/powerpoint/2010/main">
        <p14:section name="Oletusosa" id="{3A71F0DA-2A0C-124D-81BB-BB371A2282F8}">
          <p14:sldIdLst>
            <p14:sldId id="2157"/>
            <p14:sldId id="2224"/>
            <p14:sldId id="2225"/>
            <p14:sldId id="2223"/>
            <p14:sldId id="2208"/>
            <p14:sldId id="2236"/>
            <p14:sldId id="2201"/>
            <p14:sldId id="2206"/>
            <p14:sldId id="1909"/>
            <p14:sldId id="2207"/>
            <p14:sldId id="2222"/>
            <p14:sldId id="2188"/>
            <p14:sldId id="2180"/>
            <p14:sldId id="2226"/>
            <p14:sldId id="2165"/>
          </p14:sldIdLst>
        </p14:section>
      </p14:sectionLst>
    </p:ext>
    <p:ext uri="{EFAFB233-063F-42B5-8137-9DF3F51BA10A}">
      <p15:sldGuideLst xmlns:p15="http://schemas.microsoft.com/office/powerpoint/2012/main">
        <p15:guide id="1" orient="horz" pos="8112" userDrawn="1">
          <p15:clr>
            <a:srgbClr val="A4A3A4"/>
          </p15:clr>
        </p15:guide>
        <p15:guide id="4" pos="14254" userDrawn="1">
          <p15:clr>
            <a:srgbClr val="A4A3A4"/>
          </p15:clr>
        </p15:guide>
        <p15:guide id="5" pos="1030" userDrawn="1">
          <p15:clr>
            <a:srgbClr val="A4A3A4"/>
          </p15:clr>
        </p15:guide>
        <p15:guide id="8" orient="horz" pos="50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veliina Ojala" initials="EO" lastIdx="1" clrIdx="0">
    <p:extLst>
      <p:ext uri="{19B8F6BF-5375-455C-9EA6-DF929625EA0E}">
        <p15:presenceInfo xmlns:p15="http://schemas.microsoft.com/office/powerpoint/2012/main" userId="S-1-5-21-369238053-3485069179-3624526551-172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0000"/>
    <a:srgbClr val="00A47D"/>
    <a:srgbClr val="4AEDDE"/>
    <a:srgbClr val="3B1F4D"/>
    <a:srgbClr val="FDEA57"/>
    <a:srgbClr val="583F52"/>
    <a:srgbClr val="74FBC3"/>
    <a:srgbClr val="F6DC0D"/>
    <a:srgbClr val="75B901"/>
    <a:srgbClr val="1698B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1" d="100"/>
          <a:sy n="31" d="100"/>
        </p:scale>
        <p:origin x="832" y="16"/>
      </p:cViewPr>
      <p:guideLst>
        <p:guide orient="horz" pos="8112"/>
        <p:guide pos="14254"/>
        <p:guide pos="1030"/>
        <p:guide orient="horz" pos="504"/>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0992" tIns="45496" rIns="90992" bIns="45496" rtlCol="0"/>
          <a:lstStyle>
            <a:lvl1pPr algn="l">
              <a:defRPr sz="1200">
                <a:latin typeface="Calibri Light"/>
              </a:defRPr>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0992" tIns="45496" rIns="90992" bIns="45496" rtlCol="0"/>
          <a:lstStyle>
            <a:lvl1pPr algn="r">
              <a:defRPr sz="1200">
                <a:latin typeface="Calibri Light"/>
              </a:defRPr>
            </a:lvl1pPr>
          </a:lstStyle>
          <a:p>
            <a:fld id="{EFC10EE1-B198-C942-8235-326C972CBB30}" type="datetimeFigureOut">
              <a:rPr lang="en-US" smtClean="0"/>
              <a:pPr/>
              <a:t>10/6/2025</a:t>
            </a:fld>
            <a:endParaRPr lang="en-US"/>
          </a:p>
        </p:txBody>
      </p:sp>
      <p:sp>
        <p:nvSpPr>
          <p:cNvPr id="4" name="Slide Image Placeholder 3"/>
          <p:cNvSpPr>
            <a:spLocks noGrp="1" noRot="1" noChangeAspect="1"/>
          </p:cNvSpPr>
          <p:nvPr>
            <p:ph type="sldImg" idx="2"/>
          </p:nvPr>
        </p:nvSpPr>
        <p:spPr>
          <a:xfrm>
            <a:off x="92075" y="744538"/>
            <a:ext cx="6613525" cy="3722687"/>
          </a:xfrm>
          <a:prstGeom prst="rect">
            <a:avLst/>
          </a:prstGeom>
          <a:noFill/>
          <a:ln w="12700">
            <a:solidFill>
              <a:prstClr val="black"/>
            </a:solidFill>
          </a:ln>
        </p:spPr>
        <p:txBody>
          <a:bodyPr vert="horz" lIns="90992" tIns="45496" rIns="90992" bIns="45496" rtlCol="0" anchor="ctr"/>
          <a:lstStyle/>
          <a:p>
            <a:endParaRPr lang="en-US"/>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0992" tIns="45496" rIns="90992" bIns="4549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6332"/>
          </a:xfrm>
          <a:prstGeom prst="rect">
            <a:avLst/>
          </a:prstGeom>
        </p:spPr>
        <p:txBody>
          <a:bodyPr vert="horz" lIns="90992" tIns="45496" rIns="90992" bIns="45496" rtlCol="0" anchor="b"/>
          <a:lstStyle>
            <a:lvl1pPr algn="l">
              <a:defRPr sz="1200">
                <a:latin typeface="Calibri Light"/>
              </a:defRPr>
            </a:lvl1pPr>
          </a:lstStyle>
          <a:p>
            <a:endParaRPr lang="en-US"/>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0992" tIns="45496" rIns="90992" bIns="45496" rtlCol="0" anchor="b"/>
          <a:lstStyle>
            <a:lvl1pPr algn="r">
              <a:defRPr sz="1200">
                <a:latin typeface="Calibri Light"/>
              </a:defRPr>
            </a:lvl1pPr>
          </a:lstStyle>
          <a:p>
            <a:fld id="{006BE02D-20C0-F840-AFAC-BEA99C74FDC2}" type="slidenum">
              <a:rPr lang="en-US" smtClean="0"/>
              <a:pPr/>
              <a:t>‹#›</a:t>
            </a:fld>
            <a:endParaRPr lang="en-US"/>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kern="1200">
        <a:solidFill>
          <a:schemeClr val="tx1"/>
        </a:solidFill>
        <a:latin typeface="Calibri Light"/>
        <a:ea typeface="+mn-ea"/>
        <a:cs typeface="+mn-cs"/>
      </a:defRPr>
    </a:lvl1pPr>
    <a:lvl2pPr marL="914217" algn="l" defTabSz="914217" rtl="0" eaLnBrk="1" latinLnBrk="0" hangingPunct="1">
      <a:defRPr sz="2400" kern="1200">
        <a:solidFill>
          <a:schemeClr val="tx1"/>
        </a:solidFill>
        <a:latin typeface="Calibri Light"/>
        <a:ea typeface="+mn-ea"/>
        <a:cs typeface="+mn-cs"/>
      </a:defRPr>
    </a:lvl2pPr>
    <a:lvl3pPr marL="1828434" algn="l" defTabSz="914217" rtl="0" eaLnBrk="1" latinLnBrk="0" hangingPunct="1">
      <a:defRPr sz="2400" kern="1200">
        <a:solidFill>
          <a:schemeClr val="tx1"/>
        </a:solidFill>
        <a:latin typeface="Calibri Light"/>
        <a:ea typeface="+mn-ea"/>
        <a:cs typeface="+mn-cs"/>
      </a:defRPr>
    </a:lvl3pPr>
    <a:lvl4pPr marL="2742651" algn="l" defTabSz="914217" rtl="0" eaLnBrk="1" latinLnBrk="0" hangingPunct="1">
      <a:defRPr sz="2400" kern="1200">
        <a:solidFill>
          <a:schemeClr val="tx1"/>
        </a:solidFill>
        <a:latin typeface="Calibri Light"/>
        <a:ea typeface="+mn-ea"/>
        <a:cs typeface="+mn-cs"/>
      </a:defRPr>
    </a:lvl4pPr>
    <a:lvl5pPr marL="3656868" algn="l" defTabSz="914217" rtl="0" eaLnBrk="1" latinLnBrk="0" hangingPunct="1">
      <a:defRPr sz="2400" kern="1200">
        <a:solidFill>
          <a:schemeClr val="tx1"/>
        </a:solidFill>
        <a:latin typeface="Calibri Light"/>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_sisältö_1">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1675964" y="730259"/>
            <a:ext cx="21025723" cy="2651126"/>
          </a:xfrm>
          <a:prstGeom prst="rect">
            <a:avLst/>
          </a:prstGeom>
        </p:spPr>
        <p:txBody>
          <a:bodyPr vert="horz" lIns="182843" tIns="91422" rIns="182843" bIns="91422" rtlCol="0" anchor="ctr">
            <a:normAutofit/>
          </a:bodyPr>
          <a:lstStyle/>
          <a:p>
            <a:r>
              <a:rPr lang="fi-FI"/>
              <a:t>Muokkaa tekstiä naps.</a:t>
            </a:r>
            <a:endParaRPr lang="en-US"/>
          </a:p>
        </p:txBody>
      </p:sp>
      <p:sp>
        <p:nvSpPr>
          <p:cNvPr id="8" name="Text Placeholder 2"/>
          <p:cNvSpPr>
            <a:spLocks noGrp="1"/>
          </p:cNvSpPr>
          <p:nvPr>
            <p:ph idx="1" hasCustomPrompt="1"/>
          </p:nvPr>
        </p:nvSpPr>
        <p:spPr>
          <a:xfrm>
            <a:off x="1675964" y="3651250"/>
            <a:ext cx="21025723" cy="8702676"/>
          </a:xfrm>
          <a:prstGeom prst="rect">
            <a:avLst/>
          </a:prstGeom>
        </p:spPr>
        <p:txBody>
          <a:bodyPr vert="horz" lIns="182843" tIns="91422" rIns="182843" bIns="91422" rtlCol="0">
            <a:normAutofit/>
          </a:bodyPr>
          <a:lstStyle/>
          <a:p>
            <a:pPr lvl="0"/>
            <a:r>
              <a:rPr lang="fi-FI"/>
              <a:t>Muokkaa tekstiä napsauttamalla</a:t>
            </a:r>
          </a:p>
          <a:p>
            <a:pPr lvl="1"/>
            <a:r>
              <a:rPr lang="fi-FI"/>
              <a:t>toinen taso</a:t>
            </a:r>
          </a:p>
          <a:p>
            <a:pPr lvl="2"/>
            <a:r>
              <a:rPr lang="fi-FI"/>
              <a:t>kolmas taso</a:t>
            </a:r>
          </a:p>
          <a:p>
            <a:pPr lvl="3"/>
            <a:r>
              <a:rPr lang="fi-FI"/>
              <a:t>neljäs taso</a:t>
            </a:r>
          </a:p>
          <a:p>
            <a:pPr lvl="4"/>
            <a:r>
              <a:rPr lang="fi-FI"/>
              <a:t>viides taso</a:t>
            </a:r>
          </a:p>
        </p:txBody>
      </p:sp>
      <p:sp>
        <p:nvSpPr>
          <p:cNvPr id="9" name="Päivämäärän paikkamerkki 3"/>
          <p:cNvSpPr>
            <a:spLocks noGrp="1"/>
          </p:cNvSpPr>
          <p:nvPr>
            <p:ph type="dt" sz="half" idx="2"/>
          </p:nvPr>
        </p:nvSpPr>
        <p:spPr>
          <a:xfrm>
            <a:off x="1676400" y="12712700"/>
            <a:ext cx="5484813" cy="730250"/>
          </a:xfrm>
          <a:prstGeom prst="rect">
            <a:avLst/>
          </a:prstGeom>
        </p:spPr>
        <p:txBody>
          <a:bodyPr vert="horz" lIns="91440" tIns="45720" rIns="91440" bIns="45720" rtlCol="0" anchor="ctr"/>
          <a:lstStyle>
            <a:lvl1pPr algn="l">
              <a:defRPr sz="1800">
                <a:solidFill>
                  <a:schemeClr val="tx1">
                    <a:tint val="75000"/>
                  </a:schemeClr>
                </a:solidFill>
              </a:defRPr>
            </a:lvl1pPr>
          </a:lstStyle>
          <a:p>
            <a:fld id="{A3D9699E-233E-F348-BB40-2634D738D0E4}" type="datetime1">
              <a:rPr lang="fi-FI" smtClean="0"/>
              <a:t>6.10.2025</a:t>
            </a:fld>
            <a:endParaRPr lang="fi-FI"/>
          </a:p>
        </p:txBody>
      </p:sp>
      <p:sp>
        <p:nvSpPr>
          <p:cNvPr id="10" name="Alatunnisteen paikkamerkki 4"/>
          <p:cNvSpPr>
            <a:spLocks noGrp="1"/>
          </p:cNvSpPr>
          <p:nvPr>
            <p:ph type="ftr" sz="quarter" idx="3"/>
          </p:nvPr>
        </p:nvSpPr>
        <p:spPr>
          <a:xfrm>
            <a:off x="8075613" y="12712700"/>
            <a:ext cx="8226425" cy="730250"/>
          </a:xfrm>
          <a:prstGeom prst="rect">
            <a:avLst/>
          </a:prstGeom>
        </p:spPr>
        <p:txBody>
          <a:bodyPr vert="horz" lIns="91440" tIns="45720" rIns="91440" bIns="45720" rtlCol="0" anchor="ctr"/>
          <a:lstStyle>
            <a:lvl1pPr algn="ctr">
              <a:defRPr sz="1800">
                <a:solidFill>
                  <a:schemeClr val="tx1">
                    <a:tint val="75000"/>
                  </a:schemeClr>
                </a:solidFill>
              </a:defRPr>
            </a:lvl1pPr>
          </a:lstStyle>
          <a:p>
            <a:r>
              <a:rPr lang="fi-FI"/>
              <a:t>Esimerkiksi esityksen nimi, esittäjä</a:t>
            </a:r>
          </a:p>
        </p:txBody>
      </p:sp>
      <p:sp>
        <p:nvSpPr>
          <p:cNvPr id="11" name="Dian numeron paikkamerkki 5"/>
          <p:cNvSpPr>
            <a:spLocks noGrp="1"/>
          </p:cNvSpPr>
          <p:nvPr>
            <p:ph type="sldNum" sz="quarter" idx="4"/>
          </p:nvPr>
        </p:nvSpPr>
        <p:spPr>
          <a:xfrm>
            <a:off x="17216438" y="12712700"/>
            <a:ext cx="5484812" cy="730250"/>
          </a:xfrm>
          <a:prstGeom prst="rect">
            <a:avLst/>
          </a:prstGeom>
        </p:spPr>
        <p:txBody>
          <a:bodyPr vert="horz" lIns="91440" tIns="45720" rIns="91440" bIns="45720" rtlCol="0" anchor="ctr"/>
          <a:lstStyle>
            <a:lvl1pPr algn="r">
              <a:defRPr sz="1800">
                <a:solidFill>
                  <a:schemeClr val="tx1">
                    <a:tint val="75000"/>
                  </a:schemeClr>
                </a:solidFill>
              </a:defRPr>
            </a:lvl1pPr>
          </a:lstStyle>
          <a:p>
            <a:fld id="{4F4F8806-C074-1048-BDDB-408E5170414D}" type="slidenum">
              <a:rPr lang="fi-FI" smtClean="0"/>
              <a:pPr/>
              <a:t>‹#›</a:t>
            </a:fld>
            <a:endParaRPr lang="fi-FI"/>
          </a:p>
        </p:txBody>
      </p:sp>
    </p:spTree>
    <p:extLst>
      <p:ext uri="{BB962C8B-B14F-4D97-AF65-F5344CB8AC3E}">
        <p14:creationId xmlns:p14="http://schemas.microsoft.com/office/powerpoint/2010/main" val="596769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tsikko_kuva_sisältö">
    <p:spTree>
      <p:nvGrpSpPr>
        <p:cNvPr id="1" name=""/>
        <p:cNvGrpSpPr/>
        <p:nvPr/>
      </p:nvGrpSpPr>
      <p:grpSpPr>
        <a:xfrm>
          <a:off x="0" y="0"/>
          <a:ext cx="0" cy="0"/>
          <a:chOff x="0" y="0"/>
          <a:chExt cx="0" cy="0"/>
        </a:xfrm>
      </p:grpSpPr>
      <p:sp>
        <p:nvSpPr>
          <p:cNvPr id="3" name="Picture Placeholder 13"/>
          <p:cNvSpPr>
            <a:spLocks noGrp="1"/>
          </p:cNvSpPr>
          <p:nvPr>
            <p:ph type="pic" sz="quarter" idx="14"/>
          </p:nvPr>
        </p:nvSpPr>
        <p:spPr>
          <a:xfrm>
            <a:off x="1758462" y="3845170"/>
            <a:ext cx="13809784" cy="7786445"/>
          </a:xfrm>
          <a:effectLst/>
        </p:spPr>
        <p:txBody>
          <a:bodyPr>
            <a:normAutofit/>
          </a:bodyPr>
          <a:lstStyle>
            <a:lvl1pPr marL="0" indent="0">
              <a:buNone/>
              <a:defRPr sz="4200" b="0" i="0">
                <a:ln>
                  <a:noFill/>
                </a:ln>
                <a:solidFill>
                  <a:schemeClr val="bg1">
                    <a:lumMod val="85000"/>
                  </a:schemeClr>
                </a:solidFill>
                <a:latin typeface="Calibri Normaali" charset="0"/>
                <a:ea typeface="Calibri Normaali" charset="0"/>
                <a:cs typeface="Calibri Normaali" charset="0"/>
              </a:defRPr>
            </a:lvl1pPr>
          </a:lstStyle>
          <a:p>
            <a:r>
              <a:rPr lang="fi-FI"/>
              <a:t>Lisää kuva napsauttamalla kuvaketta</a:t>
            </a:r>
            <a:endParaRPr lang="en-US"/>
          </a:p>
        </p:txBody>
      </p:sp>
      <p:sp>
        <p:nvSpPr>
          <p:cNvPr id="2" name="Otsikko 1"/>
          <p:cNvSpPr>
            <a:spLocks noGrp="1"/>
          </p:cNvSpPr>
          <p:nvPr>
            <p:ph type="title" hasCustomPrompt="1"/>
          </p:nvPr>
        </p:nvSpPr>
        <p:spPr/>
        <p:txBody>
          <a:bodyPr/>
          <a:lstStyle/>
          <a:p>
            <a:r>
              <a:rPr lang="fi-FI"/>
              <a:t>Muokkaa tekstiä naps.</a:t>
            </a:r>
          </a:p>
        </p:txBody>
      </p:sp>
      <p:sp>
        <p:nvSpPr>
          <p:cNvPr id="4" name="Tekstin paikkamerkki 3"/>
          <p:cNvSpPr>
            <a:spLocks noGrp="1"/>
          </p:cNvSpPr>
          <p:nvPr>
            <p:ph type="body" sz="quarter" idx="15" hasCustomPrompt="1"/>
          </p:nvPr>
        </p:nvSpPr>
        <p:spPr>
          <a:xfrm>
            <a:off x="16137923" y="3845169"/>
            <a:ext cx="6563763" cy="7786445"/>
          </a:xfrm>
        </p:spPr>
        <p:txBody>
          <a:bodyPr anchor="ctr"/>
          <a:lstStyle/>
          <a:p>
            <a:pPr lvl="0"/>
            <a:r>
              <a:rPr lang="fi-FI"/>
              <a:t>Muokkaa tekstiä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2"/>
          </p:nvPr>
        </p:nvSpPr>
        <p:spPr>
          <a:xfrm>
            <a:off x="1676400" y="12712700"/>
            <a:ext cx="5484813" cy="730250"/>
          </a:xfrm>
          <a:prstGeom prst="rect">
            <a:avLst/>
          </a:prstGeom>
        </p:spPr>
        <p:txBody>
          <a:bodyPr vert="horz" lIns="91440" tIns="45720" rIns="91440" bIns="45720" rtlCol="0" anchor="ctr"/>
          <a:lstStyle>
            <a:lvl1pPr algn="l">
              <a:defRPr sz="1800">
                <a:solidFill>
                  <a:schemeClr val="tx1">
                    <a:tint val="75000"/>
                  </a:schemeClr>
                </a:solidFill>
              </a:defRPr>
            </a:lvl1pPr>
          </a:lstStyle>
          <a:p>
            <a:fld id="{3F5D27C4-A418-324A-BAE7-1179D083833B}" type="datetime1">
              <a:rPr lang="fi-FI" smtClean="0"/>
              <a:t>6.10.2025</a:t>
            </a:fld>
            <a:endParaRPr lang="fi-FI"/>
          </a:p>
        </p:txBody>
      </p:sp>
      <p:sp>
        <p:nvSpPr>
          <p:cNvPr id="6" name="Alatunnisteen paikkamerkki 4"/>
          <p:cNvSpPr>
            <a:spLocks noGrp="1"/>
          </p:cNvSpPr>
          <p:nvPr>
            <p:ph type="ftr" sz="quarter" idx="3"/>
          </p:nvPr>
        </p:nvSpPr>
        <p:spPr>
          <a:xfrm>
            <a:off x="8075613" y="12712700"/>
            <a:ext cx="8226425" cy="730250"/>
          </a:xfrm>
          <a:prstGeom prst="rect">
            <a:avLst/>
          </a:prstGeom>
        </p:spPr>
        <p:txBody>
          <a:bodyPr vert="horz" lIns="91440" tIns="45720" rIns="91440" bIns="45720" rtlCol="0" anchor="ctr"/>
          <a:lstStyle>
            <a:lvl1pPr algn="ctr">
              <a:defRPr sz="1800">
                <a:solidFill>
                  <a:schemeClr val="tx1">
                    <a:tint val="75000"/>
                  </a:schemeClr>
                </a:solidFill>
              </a:defRPr>
            </a:lvl1pPr>
          </a:lstStyle>
          <a:p>
            <a:r>
              <a:rPr lang="fi-FI"/>
              <a:t>Esimerkiksi esityksen nimi, esittäjä</a:t>
            </a:r>
          </a:p>
        </p:txBody>
      </p:sp>
      <p:sp>
        <p:nvSpPr>
          <p:cNvPr id="7" name="Dian numeron paikkamerkki 5"/>
          <p:cNvSpPr>
            <a:spLocks noGrp="1"/>
          </p:cNvSpPr>
          <p:nvPr>
            <p:ph type="sldNum" sz="quarter" idx="4"/>
          </p:nvPr>
        </p:nvSpPr>
        <p:spPr>
          <a:xfrm>
            <a:off x="17216438" y="12712700"/>
            <a:ext cx="5484812" cy="730250"/>
          </a:xfrm>
          <a:prstGeom prst="rect">
            <a:avLst/>
          </a:prstGeom>
        </p:spPr>
        <p:txBody>
          <a:bodyPr vert="horz" lIns="91440" tIns="45720" rIns="91440" bIns="45720" rtlCol="0" anchor="ctr"/>
          <a:lstStyle>
            <a:lvl1pPr algn="r">
              <a:defRPr sz="1800">
                <a:solidFill>
                  <a:schemeClr val="tx1">
                    <a:tint val="75000"/>
                  </a:schemeClr>
                </a:solidFill>
              </a:defRPr>
            </a:lvl1pPr>
          </a:lstStyle>
          <a:p>
            <a:fld id="{4F4F8806-C074-1048-BDDB-408E5170414D}" type="slidenum">
              <a:rPr lang="fi-FI" smtClean="0"/>
              <a:pPr/>
              <a:t>‹#›</a:t>
            </a:fld>
            <a:endParaRPr lang="fi-FI"/>
          </a:p>
        </p:txBody>
      </p:sp>
    </p:spTree>
    <p:extLst>
      <p:ext uri="{BB962C8B-B14F-4D97-AF65-F5344CB8AC3E}">
        <p14:creationId xmlns:p14="http://schemas.microsoft.com/office/powerpoint/2010/main" val="1599893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isältö_kuva_lopetus">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1675965" y="730259"/>
            <a:ext cx="14745136" cy="2651126"/>
          </a:xfrm>
        </p:spPr>
        <p:txBody>
          <a:bodyPr anchor="b">
            <a:normAutofit/>
          </a:bodyPr>
          <a:lstStyle>
            <a:lvl1pPr>
              <a:defRPr sz="9600"/>
            </a:lvl1pPr>
          </a:lstStyle>
          <a:p>
            <a:r>
              <a:rPr lang="fi-FI"/>
              <a:t>Muokkaa tekstiä naps.</a:t>
            </a:r>
          </a:p>
        </p:txBody>
      </p:sp>
      <p:sp>
        <p:nvSpPr>
          <p:cNvPr id="7" name="Tekstin paikkamerkki 3"/>
          <p:cNvSpPr>
            <a:spLocks noGrp="1"/>
          </p:cNvSpPr>
          <p:nvPr>
            <p:ph type="body" sz="quarter" idx="15" hasCustomPrompt="1"/>
          </p:nvPr>
        </p:nvSpPr>
        <p:spPr>
          <a:xfrm>
            <a:off x="1676400" y="3756569"/>
            <a:ext cx="14744702" cy="2834633"/>
          </a:xfrm>
        </p:spPr>
        <p:txBody>
          <a:bodyPr>
            <a:normAutofit/>
          </a:bodyPr>
          <a:lstStyle>
            <a:lvl1pPr marL="0" indent="0" algn="l">
              <a:buNone/>
              <a:defRPr sz="4000"/>
            </a:lvl1pPr>
            <a:lvl2pPr marL="914217" indent="0" algn="l">
              <a:buNone/>
              <a:defRPr sz="3200"/>
            </a:lvl2pPr>
            <a:lvl3pPr marL="1828434" indent="0" algn="l">
              <a:buNone/>
              <a:defRPr sz="2800"/>
            </a:lvl3pPr>
            <a:lvl4pPr marL="2742651" indent="0" algn="l">
              <a:buNone/>
              <a:defRPr sz="2400"/>
            </a:lvl4pPr>
            <a:lvl5pPr marL="3656868" indent="0" algn="l">
              <a:buNone/>
              <a:defRPr sz="2400"/>
            </a:lvl5pPr>
          </a:lstStyle>
          <a:p>
            <a:pPr lvl="0"/>
            <a:r>
              <a:rPr lang="fi-FI"/>
              <a:t>Muokkaa tekstiä naps.</a:t>
            </a:r>
          </a:p>
        </p:txBody>
      </p:sp>
      <p:pic>
        <p:nvPicPr>
          <p:cNvPr id="5" name="Kuva 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65374" y="11658624"/>
            <a:ext cx="2044700" cy="1295376"/>
          </a:xfrm>
          <a:prstGeom prst="rect">
            <a:avLst/>
          </a:prstGeom>
        </p:spPr>
      </p:pic>
      <p:pic>
        <p:nvPicPr>
          <p:cNvPr id="6" name="Kuvan paikkamerkki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403229" y="-7928"/>
            <a:ext cx="6969876" cy="13723928"/>
          </a:xfrm>
          <a:prstGeom prst="rect">
            <a:avLst/>
          </a:prstGeom>
        </p:spPr>
      </p:pic>
      <p:sp>
        <p:nvSpPr>
          <p:cNvPr id="8" name="Rectangle 5"/>
          <p:cNvSpPr/>
          <p:nvPr userDrawn="1"/>
        </p:nvSpPr>
        <p:spPr>
          <a:xfrm>
            <a:off x="17403228" y="0"/>
            <a:ext cx="6969877" cy="13723928"/>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Normaali" charset="0"/>
            </a:endParaRPr>
          </a:p>
        </p:txBody>
      </p:sp>
      <p:sp>
        <p:nvSpPr>
          <p:cNvPr id="11" name="Shape 2617"/>
          <p:cNvSpPr/>
          <p:nvPr/>
        </p:nvSpPr>
        <p:spPr>
          <a:xfrm>
            <a:off x="20391531" y="10347691"/>
            <a:ext cx="1054522" cy="862886"/>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Calibri Normaali" charset="0"/>
              <a:ea typeface="Calibri Normaali" charset="0"/>
              <a:cs typeface="Calibri Normaali" charset="0"/>
            </a:endParaRPr>
          </a:p>
        </p:txBody>
      </p:sp>
      <p:sp>
        <p:nvSpPr>
          <p:cNvPr id="14" name="Shape 2934"/>
          <p:cNvSpPr/>
          <p:nvPr/>
        </p:nvSpPr>
        <p:spPr>
          <a:xfrm>
            <a:off x="20521017" y="2216377"/>
            <a:ext cx="724340" cy="995966"/>
          </a:xfrm>
          <a:custGeom>
            <a:avLst/>
            <a:gdLst/>
            <a:ahLst/>
            <a:cxnLst>
              <a:cxn ang="0">
                <a:pos x="wd2" y="hd2"/>
              </a:cxn>
              <a:cxn ang="5400000">
                <a:pos x="wd2" y="hd2"/>
              </a:cxn>
              <a:cxn ang="10800000">
                <a:pos x="wd2" y="hd2"/>
              </a:cxn>
              <a:cxn ang="16200000">
                <a:pos x="wd2" y="hd2"/>
              </a:cxn>
            </a:cxnLst>
            <a:rect l="0" t="0" r="r" b="b"/>
            <a:pathLst>
              <a:path w="21600" h="21600" extrusionOk="0">
                <a:moveTo>
                  <a:pt x="10800" y="10800"/>
                </a:moveTo>
                <a:cubicBezTo>
                  <a:pt x="8563" y="10800"/>
                  <a:pt x="6750" y="9481"/>
                  <a:pt x="6750" y="7855"/>
                </a:cubicBezTo>
                <a:cubicBezTo>
                  <a:pt x="6750" y="6228"/>
                  <a:pt x="8563" y="4909"/>
                  <a:pt x="10800" y="4909"/>
                </a:cubicBezTo>
                <a:cubicBezTo>
                  <a:pt x="13037" y="4909"/>
                  <a:pt x="14850" y="6228"/>
                  <a:pt x="14850" y="7855"/>
                </a:cubicBezTo>
                <a:cubicBezTo>
                  <a:pt x="14850" y="9481"/>
                  <a:pt x="13037" y="10800"/>
                  <a:pt x="10800" y="10800"/>
                </a:cubicBezTo>
                <a:moveTo>
                  <a:pt x="10800" y="3927"/>
                </a:moveTo>
                <a:cubicBezTo>
                  <a:pt x="7817" y="3927"/>
                  <a:pt x="5400" y="5686"/>
                  <a:pt x="5400" y="7855"/>
                </a:cubicBezTo>
                <a:cubicBezTo>
                  <a:pt x="5400" y="10023"/>
                  <a:pt x="7817" y="11782"/>
                  <a:pt x="10800" y="11782"/>
                </a:cubicBezTo>
                <a:cubicBezTo>
                  <a:pt x="13783" y="11782"/>
                  <a:pt x="16200" y="10023"/>
                  <a:pt x="16200" y="7855"/>
                </a:cubicBezTo>
                <a:cubicBezTo>
                  <a:pt x="16200" y="5686"/>
                  <a:pt x="13783" y="3927"/>
                  <a:pt x="10800" y="3927"/>
                </a:cubicBezTo>
                <a:moveTo>
                  <a:pt x="10800" y="20127"/>
                </a:moveTo>
                <a:cubicBezTo>
                  <a:pt x="10800" y="20127"/>
                  <a:pt x="1350" y="13745"/>
                  <a:pt x="1350" y="7855"/>
                </a:cubicBezTo>
                <a:cubicBezTo>
                  <a:pt x="1350" y="4059"/>
                  <a:pt x="5581" y="982"/>
                  <a:pt x="10800" y="982"/>
                </a:cubicBezTo>
                <a:cubicBezTo>
                  <a:pt x="16019" y="982"/>
                  <a:pt x="20250" y="4059"/>
                  <a:pt x="20250" y="7855"/>
                </a:cubicBezTo>
                <a:cubicBezTo>
                  <a:pt x="20250" y="13745"/>
                  <a:pt x="10800" y="20127"/>
                  <a:pt x="10800" y="20127"/>
                </a:cubicBezTo>
                <a:moveTo>
                  <a:pt x="10800" y="0"/>
                </a:moveTo>
                <a:cubicBezTo>
                  <a:pt x="4836" y="0"/>
                  <a:pt x="0" y="3517"/>
                  <a:pt x="0" y="7855"/>
                </a:cubicBezTo>
                <a:cubicBezTo>
                  <a:pt x="0" y="14236"/>
                  <a:pt x="10800" y="21600"/>
                  <a:pt x="10800" y="21600"/>
                </a:cubicBezTo>
                <a:cubicBezTo>
                  <a:pt x="10800" y="21600"/>
                  <a:pt x="21600" y="14236"/>
                  <a:pt x="21600" y="7855"/>
                </a:cubicBezTo>
                <a:cubicBezTo>
                  <a:pt x="21600" y="3517"/>
                  <a:pt x="16764" y="0"/>
                  <a:pt x="10800" y="0"/>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Calibri Normaali" charset="0"/>
              <a:ea typeface="Calibri Normaali" charset="0"/>
              <a:cs typeface="Calibri Normaali" charset="0"/>
            </a:endParaRPr>
          </a:p>
        </p:txBody>
      </p:sp>
      <p:sp>
        <p:nvSpPr>
          <p:cNvPr id="17" name="Shape 2715"/>
          <p:cNvSpPr/>
          <p:nvPr/>
        </p:nvSpPr>
        <p:spPr>
          <a:xfrm>
            <a:off x="20470677" y="6319451"/>
            <a:ext cx="825019" cy="825019"/>
          </a:xfrm>
          <a:custGeom>
            <a:avLst/>
            <a:gdLst/>
            <a:ahLst/>
            <a:cxnLst>
              <a:cxn ang="0">
                <a:pos x="wd2" y="hd2"/>
              </a:cxn>
              <a:cxn ang="5400000">
                <a:pos x="wd2" y="hd2"/>
              </a:cxn>
              <a:cxn ang="10800000">
                <a:pos x="wd2" y="hd2"/>
              </a:cxn>
              <a:cxn ang="16200000">
                <a:pos x="wd2" y="hd2"/>
              </a:cxn>
            </a:cxnLst>
            <a:rect l="0" t="0" r="r" b="b"/>
            <a:pathLst>
              <a:path w="21600" h="21600" extrusionOk="0">
                <a:moveTo>
                  <a:pt x="15709" y="21600"/>
                </a:moveTo>
                <a:lnTo>
                  <a:pt x="17673" y="21600"/>
                </a:lnTo>
                <a:lnTo>
                  <a:pt x="17673" y="20618"/>
                </a:lnTo>
                <a:lnTo>
                  <a:pt x="15709" y="20618"/>
                </a:lnTo>
                <a:cubicBezTo>
                  <a:pt x="15709" y="20618"/>
                  <a:pt x="15709" y="21600"/>
                  <a:pt x="15709" y="21600"/>
                </a:cubicBezTo>
                <a:close/>
                <a:moveTo>
                  <a:pt x="11782" y="21600"/>
                </a:moveTo>
                <a:lnTo>
                  <a:pt x="13745" y="21600"/>
                </a:lnTo>
                <a:lnTo>
                  <a:pt x="13745" y="20618"/>
                </a:lnTo>
                <a:lnTo>
                  <a:pt x="11782" y="20618"/>
                </a:lnTo>
                <a:cubicBezTo>
                  <a:pt x="11782" y="20618"/>
                  <a:pt x="11782" y="21600"/>
                  <a:pt x="11782" y="21600"/>
                </a:cubicBezTo>
                <a:close/>
                <a:moveTo>
                  <a:pt x="7855" y="982"/>
                </a:moveTo>
                <a:lnTo>
                  <a:pt x="9818" y="982"/>
                </a:lnTo>
                <a:lnTo>
                  <a:pt x="9818" y="0"/>
                </a:lnTo>
                <a:lnTo>
                  <a:pt x="7855" y="0"/>
                </a:lnTo>
                <a:cubicBezTo>
                  <a:pt x="7855" y="0"/>
                  <a:pt x="7855" y="982"/>
                  <a:pt x="7855" y="982"/>
                </a:cubicBezTo>
                <a:close/>
                <a:moveTo>
                  <a:pt x="11782" y="982"/>
                </a:moveTo>
                <a:lnTo>
                  <a:pt x="13745" y="982"/>
                </a:lnTo>
                <a:lnTo>
                  <a:pt x="13745" y="0"/>
                </a:lnTo>
                <a:lnTo>
                  <a:pt x="11782" y="0"/>
                </a:lnTo>
                <a:cubicBezTo>
                  <a:pt x="11782" y="0"/>
                  <a:pt x="11782" y="982"/>
                  <a:pt x="11782" y="982"/>
                </a:cubicBezTo>
                <a:close/>
                <a:moveTo>
                  <a:pt x="15709" y="982"/>
                </a:moveTo>
                <a:lnTo>
                  <a:pt x="17673" y="982"/>
                </a:lnTo>
                <a:lnTo>
                  <a:pt x="17673" y="0"/>
                </a:lnTo>
                <a:lnTo>
                  <a:pt x="15709" y="0"/>
                </a:lnTo>
                <a:cubicBezTo>
                  <a:pt x="15709" y="0"/>
                  <a:pt x="15709" y="982"/>
                  <a:pt x="15709" y="982"/>
                </a:cubicBezTo>
                <a:close/>
                <a:moveTo>
                  <a:pt x="19636" y="20346"/>
                </a:moveTo>
                <a:lnTo>
                  <a:pt x="19636" y="21420"/>
                </a:lnTo>
                <a:cubicBezTo>
                  <a:pt x="20470" y="21123"/>
                  <a:pt x="21128" y="20467"/>
                  <a:pt x="21426" y="19636"/>
                </a:cubicBezTo>
                <a:lnTo>
                  <a:pt x="20350" y="19636"/>
                </a:lnTo>
                <a:cubicBezTo>
                  <a:pt x="20177" y="19929"/>
                  <a:pt x="19931" y="20174"/>
                  <a:pt x="19636" y="20346"/>
                </a:cubicBezTo>
                <a:moveTo>
                  <a:pt x="20618" y="5891"/>
                </a:moveTo>
                <a:lnTo>
                  <a:pt x="21600" y="5891"/>
                </a:lnTo>
                <a:lnTo>
                  <a:pt x="21600" y="3927"/>
                </a:lnTo>
                <a:lnTo>
                  <a:pt x="20618" y="3927"/>
                </a:lnTo>
                <a:cubicBezTo>
                  <a:pt x="20618" y="3927"/>
                  <a:pt x="20618" y="5891"/>
                  <a:pt x="20618" y="5891"/>
                </a:cubicBezTo>
                <a:close/>
                <a:moveTo>
                  <a:pt x="20618" y="9818"/>
                </a:moveTo>
                <a:lnTo>
                  <a:pt x="21600" y="9818"/>
                </a:lnTo>
                <a:lnTo>
                  <a:pt x="21600" y="7855"/>
                </a:lnTo>
                <a:lnTo>
                  <a:pt x="20618" y="7855"/>
                </a:lnTo>
                <a:cubicBezTo>
                  <a:pt x="20618" y="7855"/>
                  <a:pt x="20618" y="9818"/>
                  <a:pt x="20618" y="9818"/>
                </a:cubicBezTo>
                <a:close/>
                <a:moveTo>
                  <a:pt x="20618" y="13745"/>
                </a:moveTo>
                <a:lnTo>
                  <a:pt x="21600" y="13745"/>
                </a:lnTo>
                <a:lnTo>
                  <a:pt x="21600" y="11782"/>
                </a:lnTo>
                <a:lnTo>
                  <a:pt x="20618" y="11782"/>
                </a:lnTo>
                <a:cubicBezTo>
                  <a:pt x="20618" y="11782"/>
                  <a:pt x="20618" y="13745"/>
                  <a:pt x="20618" y="13745"/>
                </a:cubicBezTo>
                <a:close/>
                <a:moveTo>
                  <a:pt x="20618" y="17673"/>
                </a:moveTo>
                <a:lnTo>
                  <a:pt x="21600" y="17673"/>
                </a:lnTo>
                <a:lnTo>
                  <a:pt x="21600" y="15709"/>
                </a:lnTo>
                <a:lnTo>
                  <a:pt x="20618" y="15709"/>
                </a:lnTo>
                <a:cubicBezTo>
                  <a:pt x="20618" y="15709"/>
                  <a:pt x="20618" y="17673"/>
                  <a:pt x="20618" y="17673"/>
                </a:cubicBezTo>
                <a:close/>
                <a:moveTo>
                  <a:pt x="1250" y="19636"/>
                </a:moveTo>
                <a:lnTo>
                  <a:pt x="175" y="19636"/>
                </a:lnTo>
                <a:cubicBezTo>
                  <a:pt x="472" y="20467"/>
                  <a:pt x="1130" y="21123"/>
                  <a:pt x="1964" y="21420"/>
                </a:cubicBezTo>
                <a:lnTo>
                  <a:pt x="1964" y="20346"/>
                </a:lnTo>
                <a:cubicBezTo>
                  <a:pt x="1669" y="20174"/>
                  <a:pt x="1423" y="19929"/>
                  <a:pt x="1250" y="19636"/>
                </a:cubicBezTo>
                <a:moveTo>
                  <a:pt x="20350" y="1964"/>
                </a:moveTo>
                <a:lnTo>
                  <a:pt x="21426" y="1964"/>
                </a:lnTo>
                <a:cubicBezTo>
                  <a:pt x="21128" y="1133"/>
                  <a:pt x="20470" y="477"/>
                  <a:pt x="19636" y="180"/>
                </a:cubicBezTo>
                <a:lnTo>
                  <a:pt x="19636" y="1254"/>
                </a:lnTo>
                <a:cubicBezTo>
                  <a:pt x="19931" y="1426"/>
                  <a:pt x="20177" y="1670"/>
                  <a:pt x="20350" y="1964"/>
                </a:cubicBezTo>
                <a:moveTo>
                  <a:pt x="982" y="15709"/>
                </a:moveTo>
                <a:lnTo>
                  <a:pt x="0" y="15709"/>
                </a:lnTo>
                <a:lnTo>
                  <a:pt x="0" y="17673"/>
                </a:lnTo>
                <a:lnTo>
                  <a:pt x="982" y="17673"/>
                </a:lnTo>
                <a:cubicBezTo>
                  <a:pt x="982" y="17673"/>
                  <a:pt x="982" y="15709"/>
                  <a:pt x="982" y="15709"/>
                </a:cubicBezTo>
                <a:close/>
                <a:moveTo>
                  <a:pt x="982" y="7855"/>
                </a:moveTo>
                <a:lnTo>
                  <a:pt x="0" y="7855"/>
                </a:lnTo>
                <a:lnTo>
                  <a:pt x="0" y="9818"/>
                </a:lnTo>
                <a:lnTo>
                  <a:pt x="982" y="9818"/>
                </a:lnTo>
                <a:cubicBezTo>
                  <a:pt x="982" y="9818"/>
                  <a:pt x="982" y="7855"/>
                  <a:pt x="982" y="7855"/>
                </a:cubicBezTo>
                <a:close/>
                <a:moveTo>
                  <a:pt x="982" y="3927"/>
                </a:moveTo>
                <a:lnTo>
                  <a:pt x="0" y="3927"/>
                </a:lnTo>
                <a:lnTo>
                  <a:pt x="0" y="5891"/>
                </a:lnTo>
                <a:lnTo>
                  <a:pt x="982" y="5891"/>
                </a:lnTo>
                <a:cubicBezTo>
                  <a:pt x="982" y="5891"/>
                  <a:pt x="982" y="3927"/>
                  <a:pt x="982" y="3927"/>
                </a:cubicBezTo>
                <a:close/>
                <a:moveTo>
                  <a:pt x="982" y="11782"/>
                </a:moveTo>
                <a:lnTo>
                  <a:pt x="0" y="11782"/>
                </a:lnTo>
                <a:lnTo>
                  <a:pt x="0" y="13745"/>
                </a:lnTo>
                <a:lnTo>
                  <a:pt x="982" y="13745"/>
                </a:lnTo>
                <a:cubicBezTo>
                  <a:pt x="982" y="13745"/>
                  <a:pt x="982" y="11782"/>
                  <a:pt x="982" y="11782"/>
                </a:cubicBezTo>
                <a:close/>
                <a:moveTo>
                  <a:pt x="3927" y="982"/>
                </a:moveTo>
                <a:lnTo>
                  <a:pt x="5891" y="982"/>
                </a:lnTo>
                <a:lnTo>
                  <a:pt x="5891" y="0"/>
                </a:lnTo>
                <a:lnTo>
                  <a:pt x="3927" y="0"/>
                </a:lnTo>
                <a:cubicBezTo>
                  <a:pt x="3927" y="0"/>
                  <a:pt x="3927" y="982"/>
                  <a:pt x="3927" y="982"/>
                </a:cubicBezTo>
                <a:close/>
                <a:moveTo>
                  <a:pt x="7855" y="21600"/>
                </a:moveTo>
                <a:lnTo>
                  <a:pt x="9818" y="21600"/>
                </a:lnTo>
                <a:lnTo>
                  <a:pt x="9818" y="20618"/>
                </a:lnTo>
                <a:lnTo>
                  <a:pt x="7855" y="20618"/>
                </a:lnTo>
                <a:cubicBezTo>
                  <a:pt x="7855" y="20618"/>
                  <a:pt x="7855" y="21600"/>
                  <a:pt x="7855" y="21600"/>
                </a:cubicBezTo>
                <a:close/>
                <a:moveTo>
                  <a:pt x="3927" y="21600"/>
                </a:moveTo>
                <a:lnTo>
                  <a:pt x="5891" y="21600"/>
                </a:lnTo>
                <a:lnTo>
                  <a:pt x="5891" y="20618"/>
                </a:lnTo>
                <a:lnTo>
                  <a:pt x="3927" y="20618"/>
                </a:lnTo>
                <a:cubicBezTo>
                  <a:pt x="3927" y="20618"/>
                  <a:pt x="3927" y="21600"/>
                  <a:pt x="3927" y="21600"/>
                </a:cubicBezTo>
                <a:close/>
                <a:moveTo>
                  <a:pt x="175" y="1964"/>
                </a:moveTo>
                <a:lnTo>
                  <a:pt x="1250" y="1964"/>
                </a:lnTo>
                <a:cubicBezTo>
                  <a:pt x="1423" y="1670"/>
                  <a:pt x="1669" y="1426"/>
                  <a:pt x="1964" y="1254"/>
                </a:cubicBezTo>
                <a:lnTo>
                  <a:pt x="1964" y="180"/>
                </a:lnTo>
                <a:cubicBezTo>
                  <a:pt x="1130" y="477"/>
                  <a:pt x="472" y="1133"/>
                  <a:pt x="175" y="1964"/>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Calibri Normaali" charset="0"/>
              <a:ea typeface="Calibri Normaali" charset="0"/>
              <a:cs typeface="Calibri Normaali" charset="0"/>
            </a:endParaRPr>
          </a:p>
        </p:txBody>
      </p:sp>
      <p:sp>
        <p:nvSpPr>
          <p:cNvPr id="18" name="Tekstin paikkamerkki 17"/>
          <p:cNvSpPr>
            <a:spLocks noGrp="1"/>
          </p:cNvSpPr>
          <p:nvPr>
            <p:ph type="body" sz="quarter" idx="16" hasCustomPrompt="1"/>
          </p:nvPr>
        </p:nvSpPr>
        <p:spPr>
          <a:xfrm>
            <a:off x="19513119" y="1349655"/>
            <a:ext cx="2828925" cy="575172"/>
          </a:xfrm>
        </p:spPr>
        <p:txBody>
          <a:bodyPr anchor="ctr">
            <a:normAutofit/>
          </a:bodyPr>
          <a:lstStyle>
            <a:lvl1pPr marL="0" indent="0" algn="ctr">
              <a:buNone/>
              <a:defRPr sz="3200">
                <a:solidFill>
                  <a:schemeClr val="bg1"/>
                </a:solidFill>
              </a:defRPr>
            </a:lvl1pPr>
          </a:lstStyle>
          <a:p>
            <a:pPr lvl="0"/>
            <a:r>
              <a:rPr lang="fi-FI"/>
              <a:t>Lisää teksti</a:t>
            </a:r>
          </a:p>
        </p:txBody>
      </p:sp>
      <p:sp>
        <p:nvSpPr>
          <p:cNvPr id="19" name="Tekstin paikkamerkki 17"/>
          <p:cNvSpPr>
            <a:spLocks noGrp="1"/>
          </p:cNvSpPr>
          <p:nvPr>
            <p:ph type="body" sz="quarter" idx="17" hasCustomPrompt="1"/>
          </p:nvPr>
        </p:nvSpPr>
        <p:spPr>
          <a:xfrm>
            <a:off x="19513119" y="3468983"/>
            <a:ext cx="2828925" cy="575172"/>
          </a:xfrm>
        </p:spPr>
        <p:txBody>
          <a:bodyPr anchor="ctr">
            <a:noAutofit/>
          </a:bodyPr>
          <a:lstStyle>
            <a:lvl1pPr marL="0" indent="0" algn="ctr">
              <a:buNone/>
              <a:defRPr sz="4000" b="1">
                <a:solidFill>
                  <a:schemeClr val="bg1"/>
                </a:solidFill>
              </a:defRPr>
            </a:lvl1pPr>
          </a:lstStyle>
          <a:p>
            <a:pPr lvl="0"/>
            <a:r>
              <a:rPr lang="fi-FI"/>
              <a:t>Lisää teksti</a:t>
            </a:r>
          </a:p>
        </p:txBody>
      </p:sp>
      <p:sp>
        <p:nvSpPr>
          <p:cNvPr id="20" name="Tekstin paikkamerkki 17"/>
          <p:cNvSpPr>
            <a:spLocks noGrp="1"/>
          </p:cNvSpPr>
          <p:nvPr>
            <p:ph type="body" sz="quarter" idx="18" hasCustomPrompt="1"/>
          </p:nvPr>
        </p:nvSpPr>
        <p:spPr>
          <a:xfrm>
            <a:off x="19513119" y="5493097"/>
            <a:ext cx="2828925" cy="575172"/>
          </a:xfrm>
        </p:spPr>
        <p:txBody>
          <a:bodyPr anchor="ctr">
            <a:normAutofit/>
          </a:bodyPr>
          <a:lstStyle>
            <a:lvl1pPr marL="0" indent="0" algn="ctr">
              <a:buNone/>
              <a:defRPr sz="3200">
                <a:solidFill>
                  <a:schemeClr val="bg1"/>
                </a:solidFill>
              </a:defRPr>
            </a:lvl1pPr>
          </a:lstStyle>
          <a:p>
            <a:pPr lvl="0"/>
            <a:r>
              <a:rPr lang="fi-FI"/>
              <a:t>Lisää teksti</a:t>
            </a:r>
          </a:p>
        </p:txBody>
      </p:sp>
      <p:sp>
        <p:nvSpPr>
          <p:cNvPr id="21" name="Tekstin paikkamerkki 17"/>
          <p:cNvSpPr>
            <a:spLocks noGrp="1"/>
          </p:cNvSpPr>
          <p:nvPr>
            <p:ph type="body" sz="quarter" idx="19" hasCustomPrompt="1"/>
          </p:nvPr>
        </p:nvSpPr>
        <p:spPr>
          <a:xfrm>
            <a:off x="19513119" y="7464141"/>
            <a:ext cx="2828925" cy="575172"/>
          </a:xfrm>
        </p:spPr>
        <p:txBody>
          <a:bodyPr anchor="ctr">
            <a:noAutofit/>
          </a:bodyPr>
          <a:lstStyle>
            <a:lvl1pPr marL="0" indent="0" algn="ctr">
              <a:buNone/>
              <a:defRPr sz="4000" b="1">
                <a:solidFill>
                  <a:schemeClr val="bg1"/>
                </a:solidFill>
              </a:defRPr>
            </a:lvl1pPr>
          </a:lstStyle>
          <a:p>
            <a:pPr lvl="0"/>
            <a:r>
              <a:rPr lang="fi-FI"/>
              <a:t>Lisää teksti</a:t>
            </a:r>
          </a:p>
        </p:txBody>
      </p:sp>
      <p:sp>
        <p:nvSpPr>
          <p:cNvPr id="22" name="Tekstin paikkamerkki 17"/>
          <p:cNvSpPr>
            <a:spLocks noGrp="1"/>
          </p:cNvSpPr>
          <p:nvPr>
            <p:ph type="body" sz="quarter" idx="20" hasCustomPrompt="1"/>
          </p:nvPr>
        </p:nvSpPr>
        <p:spPr>
          <a:xfrm>
            <a:off x="19513119" y="9426452"/>
            <a:ext cx="2828925" cy="575172"/>
          </a:xfrm>
        </p:spPr>
        <p:txBody>
          <a:bodyPr anchor="ctr">
            <a:normAutofit/>
          </a:bodyPr>
          <a:lstStyle>
            <a:lvl1pPr marL="0" indent="0" algn="ctr">
              <a:buNone/>
              <a:defRPr sz="3200">
                <a:solidFill>
                  <a:schemeClr val="bg1"/>
                </a:solidFill>
              </a:defRPr>
            </a:lvl1pPr>
          </a:lstStyle>
          <a:p>
            <a:pPr lvl="0"/>
            <a:r>
              <a:rPr lang="fi-FI"/>
              <a:t>Lisää teksti</a:t>
            </a:r>
          </a:p>
        </p:txBody>
      </p:sp>
      <p:sp>
        <p:nvSpPr>
          <p:cNvPr id="23" name="Tekstin paikkamerkki 17"/>
          <p:cNvSpPr>
            <a:spLocks noGrp="1"/>
          </p:cNvSpPr>
          <p:nvPr>
            <p:ph type="body" sz="quarter" idx="21" hasCustomPrompt="1"/>
          </p:nvPr>
        </p:nvSpPr>
        <p:spPr>
          <a:xfrm>
            <a:off x="19513119" y="11619922"/>
            <a:ext cx="2828925" cy="575172"/>
          </a:xfrm>
        </p:spPr>
        <p:txBody>
          <a:bodyPr anchor="ctr">
            <a:noAutofit/>
          </a:bodyPr>
          <a:lstStyle>
            <a:lvl1pPr marL="0" indent="0" algn="ctr">
              <a:buNone/>
              <a:defRPr sz="4000" b="1">
                <a:solidFill>
                  <a:schemeClr val="bg1"/>
                </a:solidFill>
              </a:defRPr>
            </a:lvl1pPr>
          </a:lstStyle>
          <a:p>
            <a:pPr lvl="0"/>
            <a:r>
              <a:rPr lang="fi-FI"/>
              <a:t>Lisää teksti</a:t>
            </a:r>
          </a:p>
        </p:txBody>
      </p:sp>
      <p:sp>
        <p:nvSpPr>
          <p:cNvPr id="24" name="Tekstin paikkamerkki 17"/>
          <p:cNvSpPr>
            <a:spLocks noGrp="1"/>
          </p:cNvSpPr>
          <p:nvPr>
            <p:ph type="body" sz="quarter" idx="22" hasCustomPrompt="1"/>
          </p:nvPr>
        </p:nvSpPr>
        <p:spPr>
          <a:xfrm>
            <a:off x="19513119" y="12195094"/>
            <a:ext cx="2828925" cy="575172"/>
          </a:xfrm>
        </p:spPr>
        <p:txBody>
          <a:bodyPr anchor="ctr">
            <a:normAutofit/>
          </a:bodyPr>
          <a:lstStyle>
            <a:lvl1pPr marL="0" indent="0" algn="ctr">
              <a:buNone/>
              <a:defRPr sz="2400">
                <a:solidFill>
                  <a:schemeClr val="bg1"/>
                </a:solidFill>
              </a:defRPr>
            </a:lvl1pPr>
          </a:lstStyle>
          <a:p>
            <a:pPr lvl="0"/>
            <a:r>
              <a:rPr lang="fi-FI"/>
              <a:t>Lisää teksti</a:t>
            </a:r>
          </a:p>
        </p:txBody>
      </p:sp>
    </p:spTree>
    <p:extLst>
      <p:ext uri="{BB962C8B-B14F-4D97-AF65-F5344CB8AC3E}">
        <p14:creationId xmlns:p14="http://schemas.microsoft.com/office/powerpoint/2010/main" val="1235238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Otsikko ja sisältö">
    <p:spTree>
      <p:nvGrpSpPr>
        <p:cNvPr id="1" name=""/>
        <p:cNvGrpSpPr/>
        <p:nvPr/>
      </p:nvGrpSpPr>
      <p:grpSpPr>
        <a:xfrm>
          <a:off x="0" y="0"/>
          <a:ext cx="0" cy="0"/>
          <a:chOff x="0" y="0"/>
          <a:chExt cx="0" cy="0"/>
        </a:xfrm>
      </p:grpSpPr>
      <p:sp>
        <p:nvSpPr>
          <p:cNvPr id="4" name="Freeform 11"/>
          <p:cNvSpPr>
            <a:spLocks/>
          </p:cNvSpPr>
          <p:nvPr/>
        </p:nvSpPr>
        <p:spPr bwMode="auto">
          <a:xfrm flipV="1">
            <a:off x="0" y="1422400"/>
            <a:ext cx="3622790" cy="1016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sz="7200"/>
          </a:p>
        </p:txBody>
      </p:sp>
      <p:sp>
        <p:nvSpPr>
          <p:cNvPr id="2" name="Title 1"/>
          <p:cNvSpPr>
            <a:spLocks noGrp="1"/>
          </p:cNvSpPr>
          <p:nvPr>
            <p:ph type="title"/>
          </p:nvPr>
        </p:nvSpPr>
        <p:spPr>
          <a:xfrm>
            <a:off x="5185853" y="1248220"/>
            <a:ext cx="17566622" cy="2561780"/>
          </a:xfrm>
        </p:spPr>
        <p:txBody>
          <a:bodyPr/>
          <a:lstStyle/>
          <a:p>
            <a:r>
              <a:rPr lang="fi-FI"/>
              <a:t>Muokkaa perustyyl. napsautt.</a:t>
            </a:r>
            <a:endParaRPr lang="en-US" dirty="0"/>
          </a:p>
        </p:txBody>
      </p:sp>
      <p:sp>
        <p:nvSpPr>
          <p:cNvPr id="3" name="Content Placeholder 2"/>
          <p:cNvSpPr>
            <a:spLocks noGrp="1"/>
          </p:cNvSpPr>
          <p:nvPr>
            <p:ph idx="1"/>
          </p:nvPr>
        </p:nvSpPr>
        <p:spPr>
          <a:xfrm>
            <a:off x="5178426" y="4267200"/>
            <a:ext cx="17574049" cy="7555244"/>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3"/>
          <p:cNvSpPr>
            <a:spLocks noGrp="1"/>
          </p:cNvSpPr>
          <p:nvPr>
            <p:ph type="dt" sz="half" idx="10"/>
          </p:nvPr>
        </p:nvSpPr>
        <p:spPr/>
        <p:txBody>
          <a:bodyPr/>
          <a:lstStyle>
            <a:lvl1pPr>
              <a:defRPr/>
            </a:lvl1pPr>
          </a:lstStyle>
          <a:p>
            <a:pPr>
              <a:defRPr/>
            </a:pPr>
            <a:endParaRPr lang="fi-FI"/>
          </a:p>
        </p:txBody>
      </p:sp>
      <p:sp>
        <p:nvSpPr>
          <p:cNvPr id="6" name="Footer Placeholder 4"/>
          <p:cNvSpPr>
            <a:spLocks noGrp="1"/>
          </p:cNvSpPr>
          <p:nvPr>
            <p:ph type="ftr" sz="quarter" idx="11"/>
          </p:nvPr>
        </p:nvSpPr>
        <p:spPr/>
        <p:txBody>
          <a:bodyPr/>
          <a:lstStyle>
            <a:lvl1pPr>
              <a:defRPr/>
            </a:lvl1pPr>
          </a:lstStyle>
          <a:p>
            <a:pPr>
              <a:defRPr/>
            </a:pPr>
            <a:endParaRPr lang="fi-FI"/>
          </a:p>
        </p:txBody>
      </p:sp>
      <p:sp>
        <p:nvSpPr>
          <p:cNvPr id="7" name="Slide Number Placeholder 5"/>
          <p:cNvSpPr>
            <a:spLocks noGrp="1"/>
          </p:cNvSpPr>
          <p:nvPr>
            <p:ph type="sldNum" sz="quarter" idx="12"/>
          </p:nvPr>
        </p:nvSpPr>
        <p:spPr/>
        <p:txBody>
          <a:bodyPr/>
          <a:lstStyle>
            <a:lvl1pPr>
              <a:defRPr/>
            </a:lvl1pPr>
          </a:lstStyle>
          <a:p>
            <a:pPr>
              <a:defRPr/>
            </a:pPr>
            <a:fld id="{CEBBC1E9-4F19-42B3-A534-74433A2B4D08}" type="slidenum">
              <a:rPr lang="fi-FI" altLang="fi-FI"/>
              <a:pPr>
                <a:defRPr/>
              </a:pPr>
              <a:t>‹#›</a:t>
            </a:fld>
            <a:endParaRPr lang="fi-FI" altLang="fi-FI"/>
          </a:p>
        </p:txBody>
      </p:sp>
    </p:spTree>
    <p:extLst>
      <p:ext uri="{BB962C8B-B14F-4D97-AF65-F5344CB8AC3E}">
        <p14:creationId xmlns:p14="http://schemas.microsoft.com/office/powerpoint/2010/main" val="3062853972"/>
      </p:ext>
    </p:extLst>
  </p:cSld>
  <p:clrMapOvr>
    <a:masterClrMapping/>
  </p:clrMapOvr>
  <p:transition spd="slow">
    <p:pull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830984" y="780933"/>
            <a:ext cx="22715683" cy="2136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830984" y="3276467"/>
            <a:ext cx="10663622" cy="8907200"/>
          </a:xfrm>
          <a:prstGeom prst="rect">
            <a:avLst/>
          </a:prstGeom>
        </p:spPr>
        <p:txBody>
          <a:bodyPr spcFirstLastPara="1" wrap="square" lIns="91425" tIns="91425" rIns="91425" bIns="91425" anchor="t" anchorCtr="0">
            <a:noAutofit/>
          </a:bodyPr>
          <a:lstStyle>
            <a:lvl1pPr marL="1218895" lvl="0" indent="-846455">
              <a:spcBef>
                <a:spcPts val="0"/>
              </a:spcBef>
              <a:spcAft>
                <a:spcPts val="0"/>
              </a:spcAft>
              <a:buSzPts val="1400"/>
              <a:buChar char="●"/>
              <a:defRPr sz="3732"/>
            </a:lvl1pPr>
            <a:lvl2pPr marL="2437790" lvl="1" indent="-812597">
              <a:spcBef>
                <a:spcPts val="4266"/>
              </a:spcBef>
              <a:spcAft>
                <a:spcPts val="0"/>
              </a:spcAft>
              <a:buSzPts val="1200"/>
              <a:buChar char="○"/>
              <a:defRPr sz="3199"/>
            </a:lvl2pPr>
            <a:lvl3pPr marL="3656686" lvl="2" indent="-812597">
              <a:spcBef>
                <a:spcPts val="4266"/>
              </a:spcBef>
              <a:spcAft>
                <a:spcPts val="0"/>
              </a:spcAft>
              <a:buSzPts val="1200"/>
              <a:buChar char="■"/>
              <a:defRPr sz="3199"/>
            </a:lvl3pPr>
            <a:lvl4pPr marL="4875581" lvl="3" indent="-812597">
              <a:spcBef>
                <a:spcPts val="4266"/>
              </a:spcBef>
              <a:spcAft>
                <a:spcPts val="0"/>
              </a:spcAft>
              <a:buSzPts val="1200"/>
              <a:buChar char="●"/>
              <a:defRPr sz="3199"/>
            </a:lvl4pPr>
            <a:lvl5pPr marL="6094476" lvl="4" indent="-812597">
              <a:spcBef>
                <a:spcPts val="4266"/>
              </a:spcBef>
              <a:spcAft>
                <a:spcPts val="0"/>
              </a:spcAft>
              <a:buSzPts val="1200"/>
              <a:buChar char="○"/>
              <a:defRPr sz="3199"/>
            </a:lvl5pPr>
            <a:lvl6pPr marL="7313371" lvl="5" indent="-812597">
              <a:spcBef>
                <a:spcPts val="4266"/>
              </a:spcBef>
              <a:spcAft>
                <a:spcPts val="0"/>
              </a:spcAft>
              <a:buSzPts val="1200"/>
              <a:buChar char="■"/>
              <a:defRPr sz="3199"/>
            </a:lvl6pPr>
            <a:lvl7pPr marL="8532266" lvl="6" indent="-812597">
              <a:spcBef>
                <a:spcPts val="4266"/>
              </a:spcBef>
              <a:spcAft>
                <a:spcPts val="0"/>
              </a:spcAft>
              <a:buSzPts val="1200"/>
              <a:buChar char="●"/>
              <a:defRPr sz="3199"/>
            </a:lvl7pPr>
            <a:lvl8pPr marL="9751162" lvl="7" indent="-812597">
              <a:spcBef>
                <a:spcPts val="4266"/>
              </a:spcBef>
              <a:spcAft>
                <a:spcPts val="0"/>
              </a:spcAft>
              <a:buSzPts val="1200"/>
              <a:buChar char="○"/>
              <a:defRPr sz="3199"/>
            </a:lvl8pPr>
            <a:lvl9pPr marL="10970057" lvl="8" indent="-812597">
              <a:spcBef>
                <a:spcPts val="4266"/>
              </a:spcBef>
              <a:spcAft>
                <a:spcPts val="4266"/>
              </a:spcAft>
              <a:buSzPts val="1200"/>
              <a:buChar char="■"/>
              <a:defRPr sz="3199"/>
            </a:lvl9pPr>
          </a:lstStyle>
          <a:p>
            <a:endParaRPr/>
          </a:p>
        </p:txBody>
      </p:sp>
      <p:sp>
        <p:nvSpPr>
          <p:cNvPr id="24" name="Google Shape;24;p5"/>
          <p:cNvSpPr txBox="1">
            <a:spLocks noGrp="1"/>
          </p:cNvSpPr>
          <p:nvPr>
            <p:ph type="body" idx="2"/>
          </p:nvPr>
        </p:nvSpPr>
        <p:spPr>
          <a:xfrm>
            <a:off x="12883044" y="3276467"/>
            <a:ext cx="10663622" cy="8907200"/>
          </a:xfrm>
          <a:prstGeom prst="rect">
            <a:avLst/>
          </a:prstGeom>
        </p:spPr>
        <p:txBody>
          <a:bodyPr spcFirstLastPara="1" wrap="square" lIns="91425" tIns="91425" rIns="91425" bIns="91425" anchor="t" anchorCtr="0">
            <a:noAutofit/>
          </a:bodyPr>
          <a:lstStyle>
            <a:lvl1pPr marL="1218895" lvl="0" indent="-846455">
              <a:spcBef>
                <a:spcPts val="0"/>
              </a:spcBef>
              <a:spcAft>
                <a:spcPts val="0"/>
              </a:spcAft>
              <a:buSzPts val="1400"/>
              <a:buChar char="●"/>
              <a:defRPr sz="3732"/>
            </a:lvl1pPr>
            <a:lvl2pPr marL="2437790" lvl="1" indent="-812597">
              <a:spcBef>
                <a:spcPts val="4266"/>
              </a:spcBef>
              <a:spcAft>
                <a:spcPts val="0"/>
              </a:spcAft>
              <a:buSzPts val="1200"/>
              <a:buChar char="○"/>
              <a:defRPr sz="3199"/>
            </a:lvl2pPr>
            <a:lvl3pPr marL="3656686" lvl="2" indent="-812597">
              <a:spcBef>
                <a:spcPts val="4266"/>
              </a:spcBef>
              <a:spcAft>
                <a:spcPts val="0"/>
              </a:spcAft>
              <a:buSzPts val="1200"/>
              <a:buChar char="■"/>
              <a:defRPr sz="3199"/>
            </a:lvl3pPr>
            <a:lvl4pPr marL="4875581" lvl="3" indent="-812597">
              <a:spcBef>
                <a:spcPts val="4266"/>
              </a:spcBef>
              <a:spcAft>
                <a:spcPts val="0"/>
              </a:spcAft>
              <a:buSzPts val="1200"/>
              <a:buChar char="●"/>
              <a:defRPr sz="3199"/>
            </a:lvl4pPr>
            <a:lvl5pPr marL="6094476" lvl="4" indent="-812597">
              <a:spcBef>
                <a:spcPts val="4266"/>
              </a:spcBef>
              <a:spcAft>
                <a:spcPts val="0"/>
              </a:spcAft>
              <a:buSzPts val="1200"/>
              <a:buChar char="○"/>
              <a:defRPr sz="3199"/>
            </a:lvl5pPr>
            <a:lvl6pPr marL="7313371" lvl="5" indent="-812597">
              <a:spcBef>
                <a:spcPts val="4266"/>
              </a:spcBef>
              <a:spcAft>
                <a:spcPts val="0"/>
              </a:spcAft>
              <a:buSzPts val="1200"/>
              <a:buChar char="■"/>
              <a:defRPr sz="3199"/>
            </a:lvl6pPr>
            <a:lvl7pPr marL="8532266" lvl="6" indent="-812597">
              <a:spcBef>
                <a:spcPts val="4266"/>
              </a:spcBef>
              <a:spcAft>
                <a:spcPts val="0"/>
              </a:spcAft>
              <a:buSzPts val="1200"/>
              <a:buChar char="●"/>
              <a:defRPr sz="3199"/>
            </a:lvl7pPr>
            <a:lvl8pPr marL="9751162" lvl="7" indent="-812597">
              <a:spcBef>
                <a:spcPts val="4266"/>
              </a:spcBef>
              <a:spcAft>
                <a:spcPts val="0"/>
              </a:spcAft>
              <a:buSzPts val="1200"/>
              <a:buChar char="○"/>
              <a:defRPr sz="3199"/>
            </a:lvl8pPr>
            <a:lvl9pPr marL="10970057" lvl="8" indent="-812597">
              <a:spcBef>
                <a:spcPts val="4266"/>
              </a:spcBef>
              <a:spcAft>
                <a:spcPts val="4266"/>
              </a:spcAft>
              <a:buSzPts val="1200"/>
              <a:buChar char="■"/>
              <a:defRPr sz="3199"/>
            </a:lvl9pPr>
          </a:lstStyle>
          <a:p>
            <a:endParaRPr/>
          </a:p>
        </p:txBody>
      </p:sp>
      <p:sp>
        <p:nvSpPr>
          <p:cNvPr id="25" name="Google Shape;25;p5"/>
          <p:cNvSpPr txBox="1">
            <a:spLocks noGrp="1"/>
          </p:cNvSpPr>
          <p:nvPr>
            <p:ph type="sldNum" idx="12"/>
          </p:nvPr>
        </p:nvSpPr>
        <p:spPr>
          <a:xfrm>
            <a:off x="22587338" y="12435245"/>
            <a:ext cx="1462819" cy="104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i" smtClean="0"/>
              <a:pPr/>
              <a:t>‹#›</a:t>
            </a:fld>
            <a:endParaRPr lang="fi"/>
          </a:p>
        </p:txBody>
      </p:sp>
    </p:spTree>
    <p:extLst>
      <p:ext uri="{BB962C8B-B14F-4D97-AF65-F5344CB8AC3E}">
        <p14:creationId xmlns:p14="http://schemas.microsoft.com/office/powerpoint/2010/main" val="34060834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Vaakakuva_sisältö">
    <p:spTree>
      <p:nvGrpSpPr>
        <p:cNvPr id="1" name=""/>
        <p:cNvGrpSpPr/>
        <p:nvPr/>
      </p:nvGrpSpPr>
      <p:grpSpPr>
        <a:xfrm>
          <a:off x="0" y="0"/>
          <a:ext cx="0" cy="0"/>
          <a:chOff x="0" y="0"/>
          <a:chExt cx="0" cy="0"/>
        </a:xfrm>
      </p:grpSpPr>
      <p:sp>
        <p:nvSpPr>
          <p:cNvPr id="20" name="Picture Placeholder 13"/>
          <p:cNvSpPr>
            <a:spLocks noGrp="1"/>
          </p:cNvSpPr>
          <p:nvPr>
            <p:ph type="pic" sz="quarter" idx="14"/>
          </p:nvPr>
        </p:nvSpPr>
        <p:spPr>
          <a:xfrm>
            <a:off x="0" y="0"/>
            <a:ext cx="24377650" cy="6400800"/>
          </a:xfrm>
          <a:effectLst/>
        </p:spPr>
        <p:txBody>
          <a:bodyPr>
            <a:normAutofit/>
          </a:bodyPr>
          <a:lstStyle>
            <a:lvl1pPr marL="0" indent="0">
              <a:buNone/>
              <a:defRPr sz="4200" b="0" i="0">
                <a:ln>
                  <a:noFill/>
                </a:ln>
                <a:solidFill>
                  <a:schemeClr val="bg1">
                    <a:lumMod val="85000"/>
                  </a:schemeClr>
                </a:solidFill>
                <a:latin typeface="Calibri Normaali" charset="0"/>
                <a:ea typeface="Calibri Normaali" charset="0"/>
                <a:cs typeface="Calibri Normaali" charset="0"/>
              </a:defRPr>
            </a:lvl1pPr>
          </a:lstStyle>
          <a:p>
            <a:endParaRPr lang="en-US"/>
          </a:p>
        </p:txBody>
      </p:sp>
      <p:sp>
        <p:nvSpPr>
          <p:cNvPr id="2" name="Otsikko 1"/>
          <p:cNvSpPr>
            <a:spLocks noGrp="1"/>
          </p:cNvSpPr>
          <p:nvPr>
            <p:ph type="title" hasCustomPrompt="1"/>
          </p:nvPr>
        </p:nvSpPr>
        <p:spPr>
          <a:xfrm>
            <a:off x="1675964" y="6997709"/>
            <a:ext cx="21025723" cy="2029060"/>
          </a:xfrm>
        </p:spPr>
        <p:txBody>
          <a:bodyPr anchor="b"/>
          <a:lstStyle/>
          <a:p>
            <a:r>
              <a:rPr lang="fi-FI"/>
              <a:t>Muokkaa tekstiä naps.</a:t>
            </a:r>
          </a:p>
        </p:txBody>
      </p:sp>
      <p:sp>
        <p:nvSpPr>
          <p:cNvPr id="4" name="Tekstin paikkamerkki 3"/>
          <p:cNvSpPr>
            <a:spLocks noGrp="1"/>
          </p:cNvSpPr>
          <p:nvPr>
            <p:ph type="body" sz="quarter" idx="15" hasCustomPrompt="1"/>
          </p:nvPr>
        </p:nvSpPr>
        <p:spPr>
          <a:xfrm>
            <a:off x="1695450" y="9448800"/>
            <a:ext cx="21012150" cy="3505200"/>
          </a:xfrm>
        </p:spPr>
        <p:txBody>
          <a:bodyPr/>
          <a:lstStyle/>
          <a:p>
            <a:pPr lvl="0"/>
            <a:r>
              <a:rPr lang="fi-FI"/>
              <a:t>Muokkaa tekstiä napsauttamalla</a:t>
            </a:r>
          </a:p>
          <a:p>
            <a:pPr lvl="1"/>
            <a:r>
              <a:rPr lang="fi-FI"/>
              <a:t>toinen taso</a:t>
            </a:r>
          </a:p>
          <a:p>
            <a:pPr lvl="2"/>
            <a:r>
              <a:rPr lang="fi-FI"/>
              <a:t>kolmas taso</a:t>
            </a:r>
          </a:p>
        </p:txBody>
      </p:sp>
      <p:pic>
        <p:nvPicPr>
          <p:cNvPr id="5" name="Kuva 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1554022" y="11658624"/>
            <a:ext cx="2044700" cy="12953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oko sivun kuva">
    <p:spTree>
      <p:nvGrpSpPr>
        <p:cNvPr id="1" name=""/>
        <p:cNvGrpSpPr/>
        <p:nvPr/>
      </p:nvGrpSpPr>
      <p:grpSpPr>
        <a:xfrm>
          <a:off x="0" y="0"/>
          <a:ext cx="0" cy="0"/>
          <a:chOff x="0" y="0"/>
          <a:chExt cx="0" cy="0"/>
        </a:xfrm>
      </p:grpSpPr>
      <p:sp>
        <p:nvSpPr>
          <p:cNvPr id="2" name="Picture Placeholder 13"/>
          <p:cNvSpPr>
            <a:spLocks noGrp="1"/>
          </p:cNvSpPr>
          <p:nvPr>
            <p:ph type="pic" sz="quarter" idx="13"/>
          </p:nvPr>
        </p:nvSpPr>
        <p:spPr>
          <a:xfrm>
            <a:off x="0" y="0"/>
            <a:ext cx="24377650" cy="13716000"/>
          </a:xfrm>
          <a:effectLst/>
        </p:spPr>
        <p:txBody>
          <a:bodyPr>
            <a:normAutofit/>
          </a:bodyPr>
          <a:lstStyle>
            <a:lvl1pPr marL="0" indent="0">
              <a:buNone/>
              <a:defRPr sz="4200" b="0" i="0">
                <a:ln>
                  <a:noFill/>
                </a:ln>
                <a:solidFill>
                  <a:schemeClr val="bg1">
                    <a:lumMod val="85000"/>
                  </a:schemeClr>
                </a:solidFill>
                <a:latin typeface="Calibri Normaali" charset="0"/>
                <a:ea typeface="Calibri Normaali" charset="0"/>
                <a:cs typeface="Calibri Normaali" charset="0"/>
              </a:defRPr>
            </a:lvl1pPr>
          </a:lstStyle>
          <a:p>
            <a:endParaRPr lang="en-US"/>
          </a:p>
        </p:txBody>
      </p:sp>
      <p:sp>
        <p:nvSpPr>
          <p:cNvPr id="3" name="Otsikko 1"/>
          <p:cNvSpPr>
            <a:spLocks noGrp="1"/>
          </p:cNvSpPr>
          <p:nvPr>
            <p:ph type="title" hasCustomPrompt="1"/>
          </p:nvPr>
        </p:nvSpPr>
        <p:spPr>
          <a:xfrm>
            <a:off x="3833380" y="3175004"/>
            <a:ext cx="16710890" cy="7365991"/>
          </a:xfrm>
          <a:effectLst>
            <a:outerShdw blurRad="63500" sx="102000" sy="102000" algn="ctr" rotWithShape="0">
              <a:prstClr val="black">
                <a:alpha val="10000"/>
              </a:prstClr>
            </a:outerShdw>
          </a:effectLst>
        </p:spPr>
        <p:txBody>
          <a:bodyPr anchor="ctr">
            <a:normAutofit/>
          </a:bodyPr>
          <a:lstStyle>
            <a:lvl1pPr algn="ctr">
              <a:defRPr sz="13800" b="1" spc="600">
                <a:solidFill>
                  <a:schemeClr val="bg1"/>
                </a:solidFill>
              </a:defRPr>
            </a:lvl1pPr>
          </a:lstStyle>
          <a:p>
            <a:r>
              <a:rPr lang="fi-FI"/>
              <a:t>MUOKKAA </a:t>
            </a:r>
            <a:br>
              <a:rPr lang="fi-FI"/>
            </a:br>
            <a:r>
              <a:rPr lang="fi-FI"/>
              <a:t>TEKSTIÄ NAPS.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oko sivun kuva_monta_tekstiä">
    <p:spTree>
      <p:nvGrpSpPr>
        <p:cNvPr id="1" name=""/>
        <p:cNvGrpSpPr/>
        <p:nvPr/>
      </p:nvGrpSpPr>
      <p:grpSpPr>
        <a:xfrm>
          <a:off x="0" y="0"/>
          <a:ext cx="0" cy="0"/>
          <a:chOff x="0" y="0"/>
          <a:chExt cx="0" cy="0"/>
        </a:xfrm>
      </p:grpSpPr>
      <p:sp>
        <p:nvSpPr>
          <p:cNvPr id="2" name="Picture Placeholder 13"/>
          <p:cNvSpPr>
            <a:spLocks noGrp="1"/>
          </p:cNvSpPr>
          <p:nvPr>
            <p:ph type="pic" sz="quarter" idx="13"/>
          </p:nvPr>
        </p:nvSpPr>
        <p:spPr>
          <a:xfrm>
            <a:off x="0" y="0"/>
            <a:ext cx="24377650" cy="13716000"/>
          </a:xfrm>
          <a:solidFill>
            <a:schemeClr val="accent1"/>
          </a:solidFill>
          <a:effectLst/>
        </p:spPr>
        <p:txBody>
          <a:bodyPr>
            <a:normAutofit/>
          </a:bodyPr>
          <a:lstStyle>
            <a:lvl1pPr marL="0" indent="0">
              <a:buNone/>
              <a:defRPr sz="4200" b="0" i="0">
                <a:ln>
                  <a:noFill/>
                </a:ln>
                <a:solidFill>
                  <a:schemeClr val="bg1">
                    <a:lumMod val="85000"/>
                  </a:schemeClr>
                </a:solidFill>
                <a:latin typeface="Calibri Normaali" charset="0"/>
                <a:ea typeface="Calibri Normaali" charset="0"/>
                <a:cs typeface="Calibri Normaali" charset="0"/>
              </a:defRPr>
            </a:lvl1pPr>
          </a:lstStyle>
          <a:p>
            <a:endParaRPr lang="en-US"/>
          </a:p>
        </p:txBody>
      </p:sp>
      <p:sp>
        <p:nvSpPr>
          <p:cNvPr id="4" name="Tekstin paikkamerkki 3"/>
          <p:cNvSpPr>
            <a:spLocks noGrp="1"/>
          </p:cNvSpPr>
          <p:nvPr>
            <p:ph type="body" sz="quarter" idx="17" hasCustomPrompt="1"/>
          </p:nvPr>
        </p:nvSpPr>
        <p:spPr>
          <a:xfrm>
            <a:off x="1780649" y="9810697"/>
            <a:ext cx="4817859" cy="1541516"/>
          </a:xfrm>
        </p:spPr>
        <p:txBody>
          <a:bodyPr>
            <a:normAutofit/>
          </a:bodyPr>
          <a:lstStyle>
            <a:lvl1pPr marL="0" indent="0" algn="ctr">
              <a:buNone/>
              <a:defRPr sz="3200">
                <a:solidFill>
                  <a:schemeClr val="bg1"/>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
        <p:nvSpPr>
          <p:cNvPr id="5" name="Tekstin paikkamerkki 3"/>
          <p:cNvSpPr>
            <a:spLocks noGrp="1"/>
          </p:cNvSpPr>
          <p:nvPr>
            <p:ph type="body" sz="quarter" idx="27" hasCustomPrompt="1"/>
          </p:nvPr>
        </p:nvSpPr>
        <p:spPr>
          <a:xfrm>
            <a:off x="1780649" y="8610547"/>
            <a:ext cx="4817859" cy="1200150"/>
          </a:xfrm>
        </p:spPr>
        <p:txBody>
          <a:bodyPr anchor="ctr">
            <a:normAutofit/>
          </a:bodyPr>
          <a:lstStyle>
            <a:lvl1pPr marL="0" indent="0" algn="ctr">
              <a:buNone/>
              <a:defRPr sz="4000" b="1">
                <a:solidFill>
                  <a:schemeClr val="bg1"/>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
        <p:nvSpPr>
          <p:cNvPr id="6" name="Tekstin paikkamerkki 3"/>
          <p:cNvSpPr>
            <a:spLocks noGrp="1"/>
          </p:cNvSpPr>
          <p:nvPr>
            <p:ph type="body" sz="quarter" idx="29" hasCustomPrompt="1"/>
          </p:nvPr>
        </p:nvSpPr>
        <p:spPr>
          <a:xfrm>
            <a:off x="6987889" y="9810697"/>
            <a:ext cx="4817859" cy="1541516"/>
          </a:xfrm>
        </p:spPr>
        <p:txBody>
          <a:bodyPr>
            <a:normAutofit/>
          </a:bodyPr>
          <a:lstStyle>
            <a:lvl1pPr marL="0" indent="0" algn="ctr">
              <a:buNone/>
              <a:defRPr sz="3200">
                <a:solidFill>
                  <a:schemeClr val="bg1"/>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
        <p:nvSpPr>
          <p:cNvPr id="7" name="Tekstin paikkamerkki 3"/>
          <p:cNvSpPr>
            <a:spLocks noGrp="1"/>
          </p:cNvSpPr>
          <p:nvPr>
            <p:ph type="body" sz="quarter" idx="30" hasCustomPrompt="1"/>
          </p:nvPr>
        </p:nvSpPr>
        <p:spPr>
          <a:xfrm>
            <a:off x="6987889" y="8610547"/>
            <a:ext cx="4817859" cy="1200150"/>
          </a:xfrm>
        </p:spPr>
        <p:txBody>
          <a:bodyPr anchor="ctr">
            <a:normAutofit/>
          </a:bodyPr>
          <a:lstStyle>
            <a:lvl1pPr marL="0" indent="0" algn="ctr">
              <a:buNone/>
              <a:defRPr sz="4000" b="1">
                <a:solidFill>
                  <a:schemeClr val="bg1"/>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
        <p:nvSpPr>
          <p:cNvPr id="8" name="Tekstin paikkamerkki 3"/>
          <p:cNvSpPr>
            <a:spLocks noGrp="1"/>
          </p:cNvSpPr>
          <p:nvPr>
            <p:ph type="body" sz="quarter" idx="32" hasCustomPrompt="1"/>
          </p:nvPr>
        </p:nvSpPr>
        <p:spPr>
          <a:xfrm>
            <a:off x="12230633" y="9810697"/>
            <a:ext cx="4817859" cy="1541516"/>
          </a:xfrm>
        </p:spPr>
        <p:txBody>
          <a:bodyPr>
            <a:normAutofit/>
          </a:bodyPr>
          <a:lstStyle>
            <a:lvl1pPr marL="0" indent="0" algn="ctr">
              <a:buNone/>
              <a:defRPr sz="3200">
                <a:solidFill>
                  <a:schemeClr val="bg1"/>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
        <p:nvSpPr>
          <p:cNvPr id="9" name="Tekstin paikkamerkki 3"/>
          <p:cNvSpPr>
            <a:spLocks noGrp="1"/>
          </p:cNvSpPr>
          <p:nvPr>
            <p:ph type="body" sz="quarter" idx="33" hasCustomPrompt="1"/>
          </p:nvPr>
        </p:nvSpPr>
        <p:spPr>
          <a:xfrm>
            <a:off x="12230633" y="8610547"/>
            <a:ext cx="4817859" cy="1200150"/>
          </a:xfrm>
        </p:spPr>
        <p:txBody>
          <a:bodyPr anchor="ctr">
            <a:normAutofit/>
          </a:bodyPr>
          <a:lstStyle>
            <a:lvl1pPr marL="0" indent="0" algn="ctr">
              <a:buNone/>
              <a:defRPr sz="4000" b="1">
                <a:solidFill>
                  <a:schemeClr val="bg1"/>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
        <p:nvSpPr>
          <p:cNvPr id="10" name="Tekstin paikkamerkki 3"/>
          <p:cNvSpPr>
            <a:spLocks noGrp="1"/>
          </p:cNvSpPr>
          <p:nvPr>
            <p:ph type="body" sz="quarter" idx="35" hasCustomPrompt="1"/>
          </p:nvPr>
        </p:nvSpPr>
        <p:spPr>
          <a:xfrm>
            <a:off x="17473377" y="9810697"/>
            <a:ext cx="4817859" cy="1541516"/>
          </a:xfrm>
        </p:spPr>
        <p:txBody>
          <a:bodyPr>
            <a:normAutofit/>
          </a:bodyPr>
          <a:lstStyle>
            <a:lvl1pPr marL="0" indent="0" algn="ctr">
              <a:buNone/>
              <a:defRPr sz="3200">
                <a:solidFill>
                  <a:schemeClr val="bg1"/>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
        <p:nvSpPr>
          <p:cNvPr id="11" name="Tekstin paikkamerkki 3"/>
          <p:cNvSpPr>
            <a:spLocks noGrp="1"/>
          </p:cNvSpPr>
          <p:nvPr>
            <p:ph type="body" sz="quarter" idx="36" hasCustomPrompt="1"/>
          </p:nvPr>
        </p:nvSpPr>
        <p:spPr>
          <a:xfrm>
            <a:off x="17473377" y="8610547"/>
            <a:ext cx="4817859" cy="1200150"/>
          </a:xfrm>
        </p:spPr>
        <p:txBody>
          <a:bodyPr anchor="ctr">
            <a:normAutofit/>
          </a:bodyPr>
          <a:lstStyle>
            <a:lvl1pPr marL="0" indent="0" algn="ctr">
              <a:buNone/>
              <a:defRPr sz="4000" b="1">
                <a:solidFill>
                  <a:schemeClr val="bg1"/>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
        <p:nvSpPr>
          <p:cNvPr id="20" name="Tekstin paikkamerkki 3"/>
          <p:cNvSpPr>
            <a:spLocks noGrp="1"/>
          </p:cNvSpPr>
          <p:nvPr>
            <p:ph type="body" sz="quarter" idx="37" hasCustomPrompt="1"/>
          </p:nvPr>
        </p:nvSpPr>
        <p:spPr>
          <a:xfrm>
            <a:off x="1780649" y="5905962"/>
            <a:ext cx="4817859" cy="1541516"/>
          </a:xfrm>
        </p:spPr>
        <p:txBody>
          <a:bodyPr>
            <a:normAutofit/>
          </a:bodyPr>
          <a:lstStyle>
            <a:lvl1pPr marL="0" indent="0" algn="ctr">
              <a:buNone/>
              <a:defRPr sz="3200">
                <a:solidFill>
                  <a:schemeClr val="bg1"/>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
        <p:nvSpPr>
          <p:cNvPr id="21" name="Tekstin paikkamerkki 3"/>
          <p:cNvSpPr>
            <a:spLocks noGrp="1"/>
          </p:cNvSpPr>
          <p:nvPr>
            <p:ph type="body" sz="quarter" idx="38" hasCustomPrompt="1"/>
          </p:nvPr>
        </p:nvSpPr>
        <p:spPr>
          <a:xfrm>
            <a:off x="1780649" y="4705812"/>
            <a:ext cx="4817859" cy="1200150"/>
          </a:xfrm>
        </p:spPr>
        <p:txBody>
          <a:bodyPr anchor="ctr">
            <a:normAutofit/>
          </a:bodyPr>
          <a:lstStyle>
            <a:lvl1pPr marL="0" indent="0" algn="ctr">
              <a:buNone/>
              <a:defRPr sz="4000" b="1">
                <a:solidFill>
                  <a:schemeClr val="bg1"/>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
        <p:nvSpPr>
          <p:cNvPr id="22" name="Tekstin paikkamerkki 3"/>
          <p:cNvSpPr>
            <a:spLocks noGrp="1"/>
          </p:cNvSpPr>
          <p:nvPr>
            <p:ph type="body" sz="quarter" idx="39" hasCustomPrompt="1"/>
          </p:nvPr>
        </p:nvSpPr>
        <p:spPr>
          <a:xfrm>
            <a:off x="6987889" y="5905962"/>
            <a:ext cx="4817859" cy="1541516"/>
          </a:xfrm>
        </p:spPr>
        <p:txBody>
          <a:bodyPr>
            <a:normAutofit/>
          </a:bodyPr>
          <a:lstStyle>
            <a:lvl1pPr marL="0" indent="0" algn="ctr">
              <a:buNone/>
              <a:defRPr sz="3200">
                <a:solidFill>
                  <a:schemeClr val="bg1"/>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
        <p:nvSpPr>
          <p:cNvPr id="23" name="Tekstin paikkamerkki 3"/>
          <p:cNvSpPr>
            <a:spLocks noGrp="1"/>
          </p:cNvSpPr>
          <p:nvPr>
            <p:ph type="body" sz="quarter" idx="40" hasCustomPrompt="1"/>
          </p:nvPr>
        </p:nvSpPr>
        <p:spPr>
          <a:xfrm>
            <a:off x="6987889" y="4705812"/>
            <a:ext cx="4817859" cy="1200150"/>
          </a:xfrm>
        </p:spPr>
        <p:txBody>
          <a:bodyPr anchor="ctr">
            <a:normAutofit/>
          </a:bodyPr>
          <a:lstStyle>
            <a:lvl1pPr marL="0" indent="0" algn="ctr">
              <a:buNone/>
              <a:defRPr sz="4000" b="1">
                <a:solidFill>
                  <a:schemeClr val="bg1"/>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
        <p:nvSpPr>
          <p:cNvPr id="24" name="Tekstin paikkamerkki 3"/>
          <p:cNvSpPr>
            <a:spLocks noGrp="1"/>
          </p:cNvSpPr>
          <p:nvPr>
            <p:ph type="body" sz="quarter" idx="41" hasCustomPrompt="1"/>
          </p:nvPr>
        </p:nvSpPr>
        <p:spPr>
          <a:xfrm>
            <a:off x="12230633" y="5905962"/>
            <a:ext cx="4817859" cy="1541516"/>
          </a:xfrm>
        </p:spPr>
        <p:txBody>
          <a:bodyPr>
            <a:normAutofit/>
          </a:bodyPr>
          <a:lstStyle>
            <a:lvl1pPr marL="0" indent="0" algn="ctr">
              <a:buNone/>
              <a:defRPr sz="3200">
                <a:solidFill>
                  <a:schemeClr val="bg1"/>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
        <p:nvSpPr>
          <p:cNvPr id="25" name="Tekstin paikkamerkki 3"/>
          <p:cNvSpPr>
            <a:spLocks noGrp="1"/>
          </p:cNvSpPr>
          <p:nvPr>
            <p:ph type="body" sz="quarter" idx="42" hasCustomPrompt="1"/>
          </p:nvPr>
        </p:nvSpPr>
        <p:spPr>
          <a:xfrm>
            <a:off x="12230633" y="4705812"/>
            <a:ext cx="4817859" cy="1200150"/>
          </a:xfrm>
        </p:spPr>
        <p:txBody>
          <a:bodyPr anchor="ctr">
            <a:normAutofit/>
          </a:bodyPr>
          <a:lstStyle>
            <a:lvl1pPr marL="0" indent="0" algn="ctr">
              <a:buNone/>
              <a:defRPr sz="4000" b="1">
                <a:solidFill>
                  <a:schemeClr val="bg1"/>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
        <p:nvSpPr>
          <p:cNvPr id="26" name="Tekstin paikkamerkki 3"/>
          <p:cNvSpPr>
            <a:spLocks noGrp="1"/>
          </p:cNvSpPr>
          <p:nvPr>
            <p:ph type="body" sz="quarter" idx="43" hasCustomPrompt="1"/>
          </p:nvPr>
        </p:nvSpPr>
        <p:spPr>
          <a:xfrm>
            <a:off x="17473377" y="5905962"/>
            <a:ext cx="4817859" cy="1541516"/>
          </a:xfrm>
        </p:spPr>
        <p:txBody>
          <a:bodyPr>
            <a:normAutofit/>
          </a:bodyPr>
          <a:lstStyle>
            <a:lvl1pPr marL="0" indent="0" algn="ctr">
              <a:buNone/>
              <a:defRPr sz="3200">
                <a:solidFill>
                  <a:schemeClr val="bg1"/>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
        <p:nvSpPr>
          <p:cNvPr id="27" name="Tekstin paikkamerkki 3"/>
          <p:cNvSpPr>
            <a:spLocks noGrp="1"/>
          </p:cNvSpPr>
          <p:nvPr>
            <p:ph type="body" sz="quarter" idx="44" hasCustomPrompt="1"/>
          </p:nvPr>
        </p:nvSpPr>
        <p:spPr>
          <a:xfrm>
            <a:off x="17473377" y="4705812"/>
            <a:ext cx="4817859" cy="1200150"/>
          </a:xfrm>
        </p:spPr>
        <p:txBody>
          <a:bodyPr anchor="ctr">
            <a:normAutofit/>
          </a:bodyPr>
          <a:lstStyle>
            <a:lvl1pPr marL="0" indent="0" algn="ctr">
              <a:buNone/>
              <a:defRPr sz="4000" b="1">
                <a:solidFill>
                  <a:schemeClr val="bg1"/>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
        <p:nvSpPr>
          <p:cNvPr id="28" name="Otsikko 27"/>
          <p:cNvSpPr>
            <a:spLocks noGrp="1"/>
          </p:cNvSpPr>
          <p:nvPr>
            <p:ph type="title" hasCustomPrompt="1"/>
          </p:nvPr>
        </p:nvSpPr>
        <p:spPr/>
        <p:txBody>
          <a:bodyPr/>
          <a:lstStyle>
            <a:lvl1pPr algn="ctr">
              <a:defRPr>
                <a:solidFill>
                  <a:schemeClr val="bg1"/>
                </a:solidFill>
              </a:defRPr>
            </a:lvl1pPr>
          </a:lstStyle>
          <a:p>
            <a:r>
              <a:rPr lang="fi-FI"/>
              <a:t>Muokkaa tekstiä naps.</a:t>
            </a:r>
          </a:p>
        </p:txBody>
      </p:sp>
      <p:pic>
        <p:nvPicPr>
          <p:cNvPr id="30" name="Kuva 2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1529722" y="748645"/>
            <a:ext cx="2063329" cy="130717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uva_vasen_sisältö">
    <p:spTree>
      <p:nvGrpSpPr>
        <p:cNvPr id="1" name=""/>
        <p:cNvGrpSpPr/>
        <p:nvPr/>
      </p:nvGrpSpPr>
      <p:grpSpPr>
        <a:xfrm>
          <a:off x="0" y="0"/>
          <a:ext cx="0" cy="0"/>
          <a:chOff x="0" y="0"/>
          <a:chExt cx="0" cy="0"/>
        </a:xfrm>
      </p:grpSpPr>
      <p:sp>
        <p:nvSpPr>
          <p:cNvPr id="3" name="Rectangle 2"/>
          <p:cNvSpPr/>
          <p:nvPr userDrawn="1"/>
        </p:nvSpPr>
        <p:spPr>
          <a:xfrm>
            <a:off x="11285034" y="579864"/>
            <a:ext cx="1895707" cy="691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Normaali" charset="0"/>
            </a:endParaRPr>
          </a:p>
        </p:txBody>
      </p:sp>
      <p:sp>
        <p:nvSpPr>
          <p:cNvPr id="2" name="Picture Placeholder 13"/>
          <p:cNvSpPr>
            <a:spLocks noGrp="1"/>
          </p:cNvSpPr>
          <p:nvPr>
            <p:ph type="pic" sz="quarter" idx="13"/>
          </p:nvPr>
        </p:nvSpPr>
        <p:spPr>
          <a:xfrm>
            <a:off x="0" y="0"/>
            <a:ext cx="12199434" cy="13716000"/>
          </a:xfrm>
          <a:effectLst/>
        </p:spPr>
        <p:txBody>
          <a:bodyPr>
            <a:normAutofit/>
          </a:bodyPr>
          <a:lstStyle>
            <a:lvl1pPr marL="0" indent="0">
              <a:buNone/>
              <a:defRPr sz="4200" b="0" i="0">
                <a:ln>
                  <a:noFill/>
                </a:ln>
                <a:solidFill>
                  <a:schemeClr val="bg1">
                    <a:lumMod val="85000"/>
                  </a:schemeClr>
                </a:solidFill>
                <a:latin typeface="Calibri Normaali" charset="0"/>
                <a:ea typeface="Calibri Normaali" charset="0"/>
                <a:cs typeface="Calibri Normaali" charset="0"/>
              </a:defRPr>
            </a:lvl1pPr>
          </a:lstStyle>
          <a:p>
            <a:endParaRPr lang="en-US"/>
          </a:p>
        </p:txBody>
      </p:sp>
      <p:sp>
        <p:nvSpPr>
          <p:cNvPr id="4" name="Otsikko 1"/>
          <p:cNvSpPr>
            <a:spLocks noGrp="1"/>
          </p:cNvSpPr>
          <p:nvPr>
            <p:ph type="title" hasCustomPrompt="1"/>
          </p:nvPr>
        </p:nvSpPr>
        <p:spPr>
          <a:xfrm>
            <a:off x="13180741" y="3549659"/>
            <a:ext cx="9233337" cy="2651126"/>
          </a:xfrm>
        </p:spPr>
        <p:txBody>
          <a:bodyPr anchor="b"/>
          <a:lstStyle/>
          <a:p>
            <a:r>
              <a:rPr lang="fi-FI"/>
              <a:t>Muokkaa tekstiä naps.</a:t>
            </a:r>
          </a:p>
        </p:txBody>
      </p:sp>
      <p:sp>
        <p:nvSpPr>
          <p:cNvPr id="5" name="Tekstin paikkamerkki 3"/>
          <p:cNvSpPr>
            <a:spLocks noGrp="1"/>
          </p:cNvSpPr>
          <p:nvPr>
            <p:ph type="body" sz="quarter" idx="15" hasCustomPrompt="1"/>
          </p:nvPr>
        </p:nvSpPr>
        <p:spPr>
          <a:xfrm>
            <a:off x="13192615" y="6515100"/>
            <a:ext cx="9227376" cy="6286500"/>
          </a:xfrm>
        </p:spPr>
        <p:txBody>
          <a:bodyPr/>
          <a:lstStyle/>
          <a:p>
            <a:pPr lvl="0"/>
            <a:r>
              <a:rPr lang="fi-FI"/>
              <a:t>Muokkaa tekstiä napsauttamalla</a:t>
            </a:r>
          </a:p>
          <a:p>
            <a:pPr lvl="1"/>
            <a:r>
              <a:rPr lang="fi-FI"/>
              <a:t>toinen taso</a:t>
            </a:r>
          </a:p>
          <a:p>
            <a:pPr lvl="2"/>
            <a:r>
              <a:rPr lang="fi-FI"/>
              <a:t>kolmas taso</a:t>
            </a:r>
          </a:p>
          <a:p>
            <a:pPr lvl="3"/>
            <a:r>
              <a:rPr lang="fi-FI"/>
              <a:t>neljäs taso</a:t>
            </a:r>
          </a:p>
          <a:p>
            <a:pPr lvl="4"/>
            <a:r>
              <a:rPr lang="fi-FI"/>
              <a:t>viides taso</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Kuva_oikea_sisältö">
    <p:spTree>
      <p:nvGrpSpPr>
        <p:cNvPr id="1" name=""/>
        <p:cNvGrpSpPr/>
        <p:nvPr/>
      </p:nvGrpSpPr>
      <p:grpSpPr>
        <a:xfrm>
          <a:off x="0" y="0"/>
          <a:ext cx="0" cy="0"/>
          <a:chOff x="0" y="0"/>
          <a:chExt cx="0" cy="0"/>
        </a:xfrm>
      </p:grpSpPr>
      <p:sp>
        <p:nvSpPr>
          <p:cNvPr id="3" name="Rectangle 2"/>
          <p:cNvSpPr/>
          <p:nvPr userDrawn="1"/>
        </p:nvSpPr>
        <p:spPr>
          <a:xfrm>
            <a:off x="11285034" y="579864"/>
            <a:ext cx="1895707" cy="691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Normaali" charset="0"/>
            </a:endParaRPr>
          </a:p>
        </p:txBody>
      </p:sp>
      <p:sp>
        <p:nvSpPr>
          <p:cNvPr id="2" name="Picture Placeholder 13"/>
          <p:cNvSpPr>
            <a:spLocks noGrp="1"/>
          </p:cNvSpPr>
          <p:nvPr>
            <p:ph type="pic" sz="quarter" idx="13"/>
          </p:nvPr>
        </p:nvSpPr>
        <p:spPr>
          <a:xfrm>
            <a:off x="12178216" y="0"/>
            <a:ext cx="12199434" cy="13716000"/>
          </a:xfrm>
          <a:effectLst/>
        </p:spPr>
        <p:txBody>
          <a:bodyPr>
            <a:normAutofit/>
          </a:bodyPr>
          <a:lstStyle>
            <a:lvl1pPr marL="0" indent="0">
              <a:buNone/>
              <a:defRPr sz="4200" b="0" i="0">
                <a:ln>
                  <a:noFill/>
                </a:ln>
                <a:solidFill>
                  <a:schemeClr val="bg1">
                    <a:lumMod val="85000"/>
                  </a:schemeClr>
                </a:solidFill>
                <a:latin typeface="Calibri Normaali" charset="0"/>
                <a:ea typeface="Calibri Normaali" charset="0"/>
                <a:cs typeface="Calibri Normaali" charset="0"/>
              </a:defRPr>
            </a:lvl1pPr>
          </a:lstStyle>
          <a:p>
            <a:endParaRPr lang="en-US"/>
          </a:p>
        </p:txBody>
      </p:sp>
      <p:sp>
        <p:nvSpPr>
          <p:cNvPr id="4" name="Otsikko 1"/>
          <p:cNvSpPr>
            <a:spLocks noGrp="1"/>
          </p:cNvSpPr>
          <p:nvPr>
            <p:ph type="title" hasCustomPrompt="1"/>
          </p:nvPr>
        </p:nvSpPr>
        <p:spPr>
          <a:xfrm>
            <a:off x="1598341" y="3549659"/>
            <a:ext cx="9233337" cy="2651126"/>
          </a:xfrm>
        </p:spPr>
        <p:txBody>
          <a:bodyPr anchor="b"/>
          <a:lstStyle/>
          <a:p>
            <a:r>
              <a:rPr lang="fi-FI"/>
              <a:t>Muokkaa tekstiä naps.</a:t>
            </a:r>
          </a:p>
        </p:txBody>
      </p:sp>
      <p:sp>
        <p:nvSpPr>
          <p:cNvPr id="5" name="Tekstin paikkamerkki 3"/>
          <p:cNvSpPr>
            <a:spLocks noGrp="1"/>
          </p:cNvSpPr>
          <p:nvPr>
            <p:ph type="body" sz="quarter" idx="15" hasCustomPrompt="1"/>
          </p:nvPr>
        </p:nvSpPr>
        <p:spPr>
          <a:xfrm>
            <a:off x="1610215" y="6515100"/>
            <a:ext cx="9227376" cy="6286500"/>
          </a:xfrm>
        </p:spPr>
        <p:txBody>
          <a:bodyPr/>
          <a:lstStyle/>
          <a:p>
            <a:pPr lvl="0"/>
            <a:r>
              <a:rPr lang="fi-FI"/>
              <a:t>Muokkaa tekstiä napsauttamalla</a:t>
            </a:r>
          </a:p>
          <a:p>
            <a:pPr lvl="1"/>
            <a:r>
              <a:rPr lang="fi-FI"/>
              <a:t>toinen taso</a:t>
            </a:r>
          </a:p>
          <a:p>
            <a:pPr lvl="2"/>
            <a:r>
              <a:rPr lang="fi-FI"/>
              <a:t>kolmas taso</a:t>
            </a:r>
          </a:p>
          <a:p>
            <a:pPr lvl="3"/>
            <a:r>
              <a:rPr lang="fi-FI"/>
              <a:t>neljäs taso</a:t>
            </a:r>
          </a:p>
          <a:p>
            <a:pPr lvl="4"/>
            <a:r>
              <a:rPr lang="fi-FI"/>
              <a:t>viides taso</a:t>
            </a:r>
          </a:p>
        </p:txBody>
      </p:sp>
      <p:pic>
        <p:nvPicPr>
          <p:cNvPr id="6" name="Kuva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17091" y="760446"/>
            <a:ext cx="2044700" cy="129537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isältö_vasen_kuva_nostolaatikko">
    <p:spTree>
      <p:nvGrpSpPr>
        <p:cNvPr id="1" name=""/>
        <p:cNvGrpSpPr/>
        <p:nvPr/>
      </p:nvGrpSpPr>
      <p:grpSpPr>
        <a:xfrm>
          <a:off x="0" y="0"/>
          <a:ext cx="0" cy="0"/>
          <a:chOff x="0" y="0"/>
          <a:chExt cx="0" cy="0"/>
        </a:xfrm>
      </p:grpSpPr>
      <p:sp>
        <p:nvSpPr>
          <p:cNvPr id="3" name="Rectangle 2"/>
          <p:cNvSpPr/>
          <p:nvPr userDrawn="1"/>
        </p:nvSpPr>
        <p:spPr>
          <a:xfrm>
            <a:off x="11285034" y="579864"/>
            <a:ext cx="1895707" cy="691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Normaali" charset="0"/>
            </a:endParaRPr>
          </a:p>
        </p:txBody>
      </p:sp>
      <p:sp>
        <p:nvSpPr>
          <p:cNvPr id="2" name="Picture Placeholder 13"/>
          <p:cNvSpPr>
            <a:spLocks noGrp="1"/>
          </p:cNvSpPr>
          <p:nvPr>
            <p:ph type="pic" sz="quarter" idx="13"/>
          </p:nvPr>
        </p:nvSpPr>
        <p:spPr>
          <a:xfrm>
            <a:off x="12178216" y="0"/>
            <a:ext cx="12199434" cy="9173681"/>
          </a:xfrm>
          <a:effectLst/>
        </p:spPr>
        <p:txBody>
          <a:bodyPr>
            <a:normAutofit/>
          </a:bodyPr>
          <a:lstStyle>
            <a:lvl1pPr marL="0" indent="0">
              <a:buNone/>
              <a:defRPr sz="4200" b="0" i="0">
                <a:ln>
                  <a:noFill/>
                </a:ln>
                <a:solidFill>
                  <a:schemeClr val="bg1">
                    <a:lumMod val="85000"/>
                  </a:schemeClr>
                </a:solidFill>
                <a:latin typeface="Calibri Normaali" charset="0"/>
                <a:ea typeface="Calibri Normaali" charset="0"/>
                <a:cs typeface="Calibri Normaali" charset="0"/>
              </a:defRPr>
            </a:lvl1pPr>
          </a:lstStyle>
          <a:p>
            <a:endParaRPr lang="en-US"/>
          </a:p>
        </p:txBody>
      </p:sp>
      <p:sp>
        <p:nvSpPr>
          <p:cNvPr id="4" name="Rectangle 14"/>
          <p:cNvSpPr/>
          <p:nvPr userDrawn="1"/>
        </p:nvSpPr>
        <p:spPr>
          <a:xfrm>
            <a:off x="12178215" y="9173681"/>
            <a:ext cx="12199435" cy="4542319"/>
          </a:xfrm>
          <a:prstGeom prst="rect">
            <a:avLst/>
          </a:prstGeom>
          <a:solidFill>
            <a:schemeClr val="accent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Normaali" charset="0"/>
            </a:endParaRPr>
          </a:p>
        </p:txBody>
      </p:sp>
      <p:sp>
        <p:nvSpPr>
          <p:cNvPr id="5" name="Otsikko 1"/>
          <p:cNvSpPr>
            <a:spLocks noGrp="1"/>
          </p:cNvSpPr>
          <p:nvPr>
            <p:ph type="title" hasCustomPrompt="1"/>
          </p:nvPr>
        </p:nvSpPr>
        <p:spPr>
          <a:xfrm>
            <a:off x="1598341" y="3549659"/>
            <a:ext cx="9233337" cy="2651126"/>
          </a:xfrm>
        </p:spPr>
        <p:txBody>
          <a:bodyPr anchor="b"/>
          <a:lstStyle/>
          <a:p>
            <a:r>
              <a:rPr lang="fi-FI"/>
              <a:t>Muokkaa tekstiä naps.</a:t>
            </a:r>
          </a:p>
        </p:txBody>
      </p:sp>
      <p:sp>
        <p:nvSpPr>
          <p:cNvPr id="6" name="Tekstin paikkamerkki 3"/>
          <p:cNvSpPr>
            <a:spLocks noGrp="1"/>
          </p:cNvSpPr>
          <p:nvPr>
            <p:ph type="body" sz="quarter" idx="15" hasCustomPrompt="1"/>
          </p:nvPr>
        </p:nvSpPr>
        <p:spPr>
          <a:xfrm>
            <a:off x="1610215" y="6515100"/>
            <a:ext cx="9227376" cy="6286500"/>
          </a:xfrm>
        </p:spPr>
        <p:txBody>
          <a:bodyPr/>
          <a:lstStyle/>
          <a:p>
            <a:pPr lvl="0"/>
            <a:r>
              <a:rPr lang="fi-FI"/>
              <a:t>Muokkaa tekstiä napsauttamalla</a:t>
            </a:r>
          </a:p>
          <a:p>
            <a:pPr lvl="1"/>
            <a:r>
              <a:rPr lang="fi-FI"/>
              <a:t>toinen taso</a:t>
            </a:r>
          </a:p>
          <a:p>
            <a:pPr lvl="2"/>
            <a:r>
              <a:rPr lang="fi-FI"/>
              <a:t>kolmas taso</a:t>
            </a:r>
          </a:p>
          <a:p>
            <a:pPr lvl="3"/>
            <a:r>
              <a:rPr lang="fi-FI"/>
              <a:t>neljäs taso</a:t>
            </a:r>
          </a:p>
          <a:p>
            <a:pPr lvl="4"/>
            <a:r>
              <a:rPr lang="fi-FI"/>
              <a:t>viides taso</a:t>
            </a:r>
          </a:p>
        </p:txBody>
      </p:sp>
      <p:sp>
        <p:nvSpPr>
          <p:cNvPr id="7" name="Tekstin paikkamerkki 3"/>
          <p:cNvSpPr>
            <a:spLocks noGrp="1"/>
          </p:cNvSpPr>
          <p:nvPr>
            <p:ph type="body" sz="quarter" idx="16" hasCustomPrompt="1"/>
          </p:nvPr>
        </p:nvSpPr>
        <p:spPr>
          <a:xfrm>
            <a:off x="13664244" y="9925050"/>
            <a:ext cx="9227376" cy="2876550"/>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tekstiä napsauttamalla</a:t>
            </a:r>
          </a:p>
          <a:p>
            <a:pPr lvl="1"/>
            <a:r>
              <a:rPr lang="fi-FI"/>
              <a:t>toinen taso</a:t>
            </a:r>
          </a:p>
        </p:txBody>
      </p:sp>
      <p:pic>
        <p:nvPicPr>
          <p:cNvPr id="8" name="Kuva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17091" y="760446"/>
            <a:ext cx="2044700" cy="12953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_sisältö_2">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normAutofit/>
          </a:bodyPr>
          <a:lstStyle>
            <a:lvl1pPr>
              <a:defRPr sz="7200"/>
            </a:lvl1pPr>
          </a:lstStyle>
          <a:p>
            <a:r>
              <a:rPr lang="fi-FI"/>
              <a:t>Muokkaa tekstiä naps.</a:t>
            </a:r>
          </a:p>
        </p:txBody>
      </p:sp>
      <p:sp>
        <p:nvSpPr>
          <p:cNvPr id="4" name="Tekstin paikkamerkki 3"/>
          <p:cNvSpPr>
            <a:spLocks noGrp="1"/>
          </p:cNvSpPr>
          <p:nvPr>
            <p:ph type="body" sz="quarter" idx="15" hasCustomPrompt="1"/>
          </p:nvPr>
        </p:nvSpPr>
        <p:spPr>
          <a:xfrm>
            <a:off x="1676400" y="4057650"/>
            <a:ext cx="10221347" cy="7307263"/>
          </a:xfrm>
        </p:spPr>
        <p:txBody>
          <a:bodyPr>
            <a:normAutofit/>
          </a:bodyPr>
          <a:lstStyle>
            <a:lvl1pPr>
              <a:defRPr sz="4400"/>
            </a:lvl1pPr>
            <a:lvl2pPr>
              <a:defRPr sz="3600"/>
            </a:lvl2pPr>
            <a:lvl3pPr>
              <a:defRPr sz="3200"/>
            </a:lvl3pPr>
            <a:lvl4pPr>
              <a:defRPr sz="2800"/>
            </a:lvl4pPr>
            <a:lvl5pPr>
              <a:defRPr sz="2800"/>
            </a:lvl5pPr>
          </a:lstStyle>
          <a:p>
            <a:pPr lvl="0"/>
            <a:r>
              <a:rPr lang="fi-FI"/>
              <a:t>Muokkaa tekstiä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3"/>
          <p:cNvSpPr>
            <a:spLocks noGrp="1"/>
          </p:cNvSpPr>
          <p:nvPr>
            <p:ph type="body" sz="quarter" idx="16" hasCustomPrompt="1"/>
          </p:nvPr>
        </p:nvSpPr>
        <p:spPr>
          <a:xfrm>
            <a:off x="12480340" y="4057650"/>
            <a:ext cx="10221347" cy="7307263"/>
          </a:xfrm>
        </p:spPr>
        <p:txBody>
          <a:bodyPr>
            <a:normAutofit/>
          </a:bodyPr>
          <a:lstStyle>
            <a:lvl1pPr>
              <a:defRPr sz="4400"/>
            </a:lvl1pPr>
            <a:lvl2pPr>
              <a:defRPr sz="3600"/>
            </a:lvl2pPr>
            <a:lvl3pPr>
              <a:defRPr sz="3200"/>
            </a:lvl3pPr>
            <a:lvl4pPr>
              <a:defRPr sz="2800"/>
            </a:lvl4pPr>
            <a:lvl5pPr>
              <a:defRPr sz="2800"/>
            </a:lvl5pPr>
          </a:lstStyle>
          <a:p>
            <a:pPr lvl="0"/>
            <a:r>
              <a:rPr lang="fi-FI"/>
              <a:t>Muokkaa tekstiä napsauttamalla</a:t>
            </a:r>
          </a:p>
          <a:p>
            <a:pPr lvl="1"/>
            <a:r>
              <a:rPr lang="fi-FI"/>
              <a:t>toinen taso</a:t>
            </a:r>
          </a:p>
          <a:p>
            <a:pPr lvl="2"/>
            <a:r>
              <a:rPr lang="fi-FI"/>
              <a:t>kolmas taso</a:t>
            </a:r>
          </a:p>
          <a:p>
            <a:pPr lvl="3"/>
            <a:r>
              <a:rPr lang="fi-FI"/>
              <a:t>neljäs taso</a:t>
            </a:r>
          </a:p>
          <a:p>
            <a:pPr lvl="4"/>
            <a:r>
              <a:rPr lang="fi-FI"/>
              <a:t>viides taso</a:t>
            </a:r>
          </a:p>
        </p:txBody>
      </p:sp>
      <p:sp>
        <p:nvSpPr>
          <p:cNvPr id="6" name="Päivämäärän paikkamerkki 3"/>
          <p:cNvSpPr>
            <a:spLocks noGrp="1"/>
          </p:cNvSpPr>
          <p:nvPr>
            <p:ph type="dt" sz="half" idx="2"/>
          </p:nvPr>
        </p:nvSpPr>
        <p:spPr>
          <a:xfrm>
            <a:off x="1676400" y="12712700"/>
            <a:ext cx="5484813" cy="730250"/>
          </a:xfrm>
          <a:prstGeom prst="rect">
            <a:avLst/>
          </a:prstGeom>
        </p:spPr>
        <p:txBody>
          <a:bodyPr vert="horz" lIns="91440" tIns="45720" rIns="91440" bIns="45720" rtlCol="0" anchor="ctr"/>
          <a:lstStyle>
            <a:lvl1pPr algn="l">
              <a:defRPr sz="1800">
                <a:solidFill>
                  <a:schemeClr val="tx1">
                    <a:tint val="75000"/>
                  </a:schemeClr>
                </a:solidFill>
              </a:defRPr>
            </a:lvl1pPr>
          </a:lstStyle>
          <a:p>
            <a:fld id="{AFBB7BD2-5888-B742-B813-F7CBF1FA8C30}" type="datetime1">
              <a:rPr lang="fi-FI" smtClean="0"/>
              <a:t>6.10.2025</a:t>
            </a:fld>
            <a:endParaRPr lang="fi-FI"/>
          </a:p>
        </p:txBody>
      </p:sp>
      <p:sp>
        <p:nvSpPr>
          <p:cNvPr id="7" name="Alatunnisteen paikkamerkki 4"/>
          <p:cNvSpPr>
            <a:spLocks noGrp="1"/>
          </p:cNvSpPr>
          <p:nvPr>
            <p:ph type="ftr" sz="quarter" idx="3"/>
          </p:nvPr>
        </p:nvSpPr>
        <p:spPr>
          <a:xfrm>
            <a:off x="8075613" y="12712700"/>
            <a:ext cx="8226425" cy="730250"/>
          </a:xfrm>
          <a:prstGeom prst="rect">
            <a:avLst/>
          </a:prstGeom>
        </p:spPr>
        <p:txBody>
          <a:bodyPr vert="horz" lIns="91440" tIns="45720" rIns="91440" bIns="45720" rtlCol="0" anchor="ctr"/>
          <a:lstStyle>
            <a:lvl1pPr algn="ctr">
              <a:defRPr sz="1800">
                <a:solidFill>
                  <a:schemeClr val="tx1">
                    <a:tint val="75000"/>
                  </a:schemeClr>
                </a:solidFill>
              </a:defRPr>
            </a:lvl1pPr>
          </a:lstStyle>
          <a:p>
            <a:r>
              <a:rPr lang="fi-FI"/>
              <a:t>Esimerkiksi esityksen nimi, esittäjä</a:t>
            </a:r>
          </a:p>
        </p:txBody>
      </p:sp>
      <p:sp>
        <p:nvSpPr>
          <p:cNvPr id="8" name="Dian numeron paikkamerkki 5"/>
          <p:cNvSpPr>
            <a:spLocks noGrp="1"/>
          </p:cNvSpPr>
          <p:nvPr>
            <p:ph type="sldNum" sz="quarter" idx="4"/>
          </p:nvPr>
        </p:nvSpPr>
        <p:spPr>
          <a:xfrm>
            <a:off x="17216438" y="12712700"/>
            <a:ext cx="5484812" cy="730250"/>
          </a:xfrm>
          <a:prstGeom prst="rect">
            <a:avLst/>
          </a:prstGeom>
        </p:spPr>
        <p:txBody>
          <a:bodyPr vert="horz" lIns="91440" tIns="45720" rIns="91440" bIns="45720" rtlCol="0" anchor="ctr"/>
          <a:lstStyle>
            <a:lvl1pPr algn="r">
              <a:defRPr sz="1800">
                <a:solidFill>
                  <a:schemeClr val="tx1">
                    <a:tint val="75000"/>
                  </a:schemeClr>
                </a:solidFill>
              </a:defRPr>
            </a:lvl1pPr>
          </a:lstStyle>
          <a:p>
            <a:fld id="{4F4F8806-C074-1048-BDDB-408E5170414D}" type="slidenum">
              <a:rPr lang="fi-FI" smtClean="0"/>
              <a:pPr/>
              <a:t>‹#›</a:t>
            </a:fld>
            <a:endParaRPr lang="fi-FI"/>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sältö_oikea_kuva_nostolaatikko">
    <p:spTree>
      <p:nvGrpSpPr>
        <p:cNvPr id="1" name=""/>
        <p:cNvGrpSpPr/>
        <p:nvPr/>
      </p:nvGrpSpPr>
      <p:grpSpPr>
        <a:xfrm>
          <a:off x="0" y="0"/>
          <a:ext cx="0" cy="0"/>
          <a:chOff x="0" y="0"/>
          <a:chExt cx="0" cy="0"/>
        </a:xfrm>
      </p:grpSpPr>
      <p:sp>
        <p:nvSpPr>
          <p:cNvPr id="3" name="Rectangle 2"/>
          <p:cNvSpPr/>
          <p:nvPr userDrawn="1"/>
        </p:nvSpPr>
        <p:spPr>
          <a:xfrm>
            <a:off x="11285034" y="579864"/>
            <a:ext cx="1895707" cy="691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Normaali" charset="0"/>
            </a:endParaRPr>
          </a:p>
        </p:txBody>
      </p:sp>
      <p:sp>
        <p:nvSpPr>
          <p:cNvPr id="2" name="Picture Placeholder 13"/>
          <p:cNvSpPr>
            <a:spLocks noGrp="1"/>
          </p:cNvSpPr>
          <p:nvPr>
            <p:ph type="pic" sz="quarter" idx="13"/>
          </p:nvPr>
        </p:nvSpPr>
        <p:spPr>
          <a:xfrm>
            <a:off x="0" y="0"/>
            <a:ext cx="12199434" cy="9173681"/>
          </a:xfrm>
          <a:effectLst/>
        </p:spPr>
        <p:txBody>
          <a:bodyPr>
            <a:normAutofit/>
          </a:bodyPr>
          <a:lstStyle>
            <a:lvl1pPr marL="0" indent="0">
              <a:buNone/>
              <a:defRPr sz="4200" b="0" i="0">
                <a:ln>
                  <a:noFill/>
                </a:ln>
                <a:solidFill>
                  <a:schemeClr val="bg1">
                    <a:lumMod val="85000"/>
                  </a:schemeClr>
                </a:solidFill>
                <a:latin typeface="Calibri Normaali" charset="0"/>
                <a:ea typeface="Calibri Normaali" charset="0"/>
                <a:cs typeface="Calibri Normaali" charset="0"/>
              </a:defRPr>
            </a:lvl1pPr>
          </a:lstStyle>
          <a:p>
            <a:endParaRPr lang="en-US"/>
          </a:p>
        </p:txBody>
      </p:sp>
      <p:sp>
        <p:nvSpPr>
          <p:cNvPr id="4" name="Rectangle 14"/>
          <p:cNvSpPr/>
          <p:nvPr userDrawn="1"/>
        </p:nvSpPr>
        <p:spPr>
          <a:xfrm>
            <a:off x="1" y="9173681"/>
            <a:ext cx="12199433" cy="4542319"/>
          </a:xfrm>
          <a:prstGeom prst="rect">
            <a:avLst/>
          </a:prstGeom>
          <a:solidFill>
            <a:schemeClr val="accent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Normaali" charset="0"/>
            </a:endParaRPr>
          </a:p>
        </p:txBody>
      </p:sp>
      <p:sp>
        <p:nvSpPr>
          <p:cNvPr id="5" name="Otsikko 1"/>
          <p:cNvSpPr>
            <a:spLocks noGrp="1"/>
          </p:cNvSpPr>
          <p:nvPr>
            <p:ph type="title" hasCustomPrompt="1"/>
          </p:nvPr>
        </p:nvSpPr>
        <p:spPr>
          <a:xfrm>
            <a:off x="13180741" y="3549659"/>
            <a:ext cx="9233337" cy="2651126"/>
          </a:xfrm>
        </p:spPr>
        <p:txBody>
          <a:bodyPr anchor="b"/>
          <a:lstStyle/>
          <a:p>
            <a:r>
              <a:rPr lang="fi-FI"/>
              <a:t>Muokkaa tekstiä naps.</a:t>
            </a:r>
          </a:p>
        </p:txBody>
      </p:sp>
      <p:sp>
        <p:nvSpPr>
          <p:cNvPr id="6" name="Tekstin paikkamerkki 3"/>
          <p:cNvSpPr>
            <a:spLocks noGrp="1"/>
          </p:cNvSpPr>
          <p:nvPr>
            <p:ph type="body" sz="quarter" idx="15" hasCustomPrompt="1"/>
          </p:nvPr>
        </p:nvSpPr>
        <p:spPr>
          <a:xfrm>
            <a:off x="13192615" y="6515100"/>
            <a:ext cx="9227376" cy="6286500"/>
          </a:xfrm>
        </p:spPr>
        <p:txBody>
          <a:bodyPr/>
          <a:lstStyle/>
          <a:p>
            <a:pPr lvl="0"/>
            <a:r>
              <a:rPr lang="fi-FI"/>
              <a:t>Muokkaa tekstiä napsauttamalla</a:t>
            </a:r>
          </a:p>
          <a:p>
            <a:pPr lvl="1"/>
            <a:r>
              <a:rPr lang="fi-FI"/>
              <a:t>toinen taso</a:t>
            </a:r>
          </a:p>
          <a:p>
            <a:pPr lvl="2"/>
            <a:r>
              <a:rPr lang="fi-FI"/>
              <a:t>kolmas taso</a:t>
            </a:r>
          </a:p>
          <a:p>
            <a:pPr lvl="3"/>
            <a:r>
              <a:rPr lang="fi-FI"/>
              <a:t>neljäs taso</a:t>
            </a:r>
          </a:p>
          <a:p>
            <a:pPr lvl="4"/>
            <a:r>
              <a:rPr lang="fi-FI"/>
              <a:t>viides taso</a:t>
            </a:r>
          </a:p>
        </p:txBody>
      </p:sp>
      <p:sp>
        <p:nvSpPr>
          <p:cNvPr id="7" name="Tekstin paikkamerkki 3"/>
          <p:cNvSpPr>
            <a:spLocks noGrp="1"/>
          </p:cNvSpPr>
          <p:nvPr>
            <p:ph type="body" sz="quarter" idx="16" hasCustomPrompt="1"/>
          </p:nvPr>
        </p:nvSpPr>
        <p:spPr>
          <a:xfrm>
            <a:off x="1486029" y="9925050"/>
            <a:ext cx="9227376" cy="2876550"/>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tekstiä napsauttamalla</a:t>
            </a:r>
          </a:p>
          <a:p>
            <a:pPr lvl="1"/>
            <a:r>
              <a:rPr lang="fi-FI"/>
              <a:t>toinen taso</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sältö_pyöreä_kuva">
    <p:spTree>
      <p:nvGrpSpPr>
        <p:cNvPr id="1" name=""/>
        <p:cNvGrpSpPr/>
        <p:nvPr/>
      </p:nvGrpSpPr>
      <p:grpSpPr>
        <a:xfrm>
          <a:off x="0" y="0"/>
          <a:ext cx="0" cy="0"/>
          <a:chOff x="0" y="0"/>
          <a:chExt cx="0" cy="0"/>
        </a:xfrm>
      </p:grpSpPr>
      <p:sp>
        <p:nvSpPr>
          <p:cNvPr id="3" name="Picture Placeholder 30"/>
          <p:cNvSpPr>
            <a:spLocks noGrp="1"/>
          </p:cNvSpPr>
          <p:nvPr>
            <p:ph type="pic" sz="quarter" idx="11"/>
          </p:nvPr>
        </p:nvSpPr>
        <p:spPr>
          <a:xfrm>
            <a:off x="12174749" y="1520380"/>
            <a:ext cx="10364827" cy="10366820"/>
          </a:xfrm>
          <a:prstGeom prst="ellipse">
            <a:avLst/>
          </a:prstGeom>
        </p:spPr>
        <p:txBody>
          <a:bodyPr wrap="square" anchor="ctr">
            <a:noAutofit/>
          </a:bodyPr>
          <a:lstStyle>
            <a:lvl1pPr marL="0" indent="0" algn="ctr">
              <a:buNone/>
              <a:defRPr/>
            </a:lvl1pPr>
          </a:lstStyle>
          <a:p>
            <a:endParaRPr lang="en-US"/>
          </a:p>
        </p:txBody>
      </p:sp>
      <p:sp>
        <p:nvSpPr>
          <p:cNvPr id="4" name="Otsikko 1"/>
          <p:cNvSpPr>
            <a:spLocks noGrp="1"/>
          </p:cNvSpPr>
          <p:nvPr>
            <p:ph type="title" hasCustomPrompt="1"/>
          </p:nvPr>
        </p:nvSpPr>
        <p:spPr>
          <a:xfrm>
            <a:off x="1598341" y="2635259"/>
            <a:ext cx="9233337" cy="2651126"/>
          </a:xfrm>
        </p:spPr>
        <p:txBody>
          <a:bodyPr anchor="b"/>
          <a:lstStyle/>
          <a:p>
            <a:r>
              <a:rPr lang="fi-FI"/>
              <a:t>Muokkaa tekstiä naps.</a:t>
            </a:r>
          </a:p>
        </p:txBody>
      </p:sp>
      <p:sp>
        <p:nvSpPr>
          <p:cNvPr id="5" name="Tekstin paikkamerkki 3"/>
          <p:cNvSpPr>
            <a:spLocks noGrp="1"/>
          </p:cNvSpPr>
          <p:nvPr>
            <p:ph type="body" sz="quarter" idx="15" hasCustomPrompt="1"/>
          </p:nvPr>
        </p:nvSpPr>
        <p:spPr>
          <a:xfrm>
            <a:off x="1610215" y="5600700"/>
            <a:ext cx="9227376" cy="6286500"/>
          </a:xfrm>
        </p:spPr>
        <p:txBody>
          <a:bodyPr/>
          <a:lstStyle/>
          <a:p>
            <a:pPr lvl="0"/>
            <a:r>
              <a:rPr lang="fi-FI"/>
              <a:t>Muokkaa tekstiä napsauttamalla</a:t>
            </a:r>
          </a:p>
          <a:p>
            <a:pPr lvl="1"/>
            <a:r>
              <a:rPr lang="fi-FI"/>
              <a:t>toinen taso</a:t>
            </a:r>
          </a:p>
          <a:p>
            <a:pPr lvl="2"/>
            <a:r>
              <a:rPr lang="fi-FI"/>
              <a:t>kolmas taso</a:t>
            </a:r>
          </a:p>
          <a:p>
            <a:pPr lvl="3"/>
            <a:r>
              <a:rPr lang="fi-FI"/>
              <a:t>neljäs taso</a:t>
            </a:r>
          </a:p>
          <a:p>
            <a:pPr lvl="4"/>
            <a:r>
              <a:rPr lang="fi-FI"/>
              <a:t>viides taso</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sältö_pyöreä_kuva_3">
    <p:spTree>
      <p:nvGrpSpPr>
        <p:cNvPr id="1" name=""/>
        <p:cNvGrpSpPr/>
        <p:nvPr/>
      </p:nvGrpSpPr>
      <p:grpSpPr>
        <a:xfrm>
          <a:off x="0" y="0"/>
          <a:ext cx="0" cy="0"/>
          <a:chOff x="0" y="0"/>
          <a:chExt cx="0" cy="0"/>
        </a:xfrm>
      </p:grpSpPr>
      <p:sp>
        <p:nvSpPr>
          <p:cNvPr id="31" name="Picture Placeholder 30"/>
          <p:cNvSpPr>
            <a:spLocks noGrp="1"/>
          </p:cNvSpPr>
          <p:nvPr>
            <p:ph type="pic" sz="quarter" idx="11"/>
          </p:nvPr>
        </p:nvSpPr>
        <p:spPr>
          <a:xfrm>
            <a:off x="12793618" y="986980"/>
            <a:ext cx="6395266" cy="6396496"/>
          </a:xfrm>
          <a:prstGeom prst="ellipse">
            <a:avLst/>
          </a:prstGeom>
        </p:spPr>
        <p:txBody>
          <a:bodyPr wrap="square" anchor="ctr">
            <a:noAutofit/>
          </a:bodyPr>
          <a:lstStyle>
            <a:lvl1pPr marL="0" indent="0" algn="ctr">
              <a:buNone/>
              <a:defRPr/>
            </a:lvl1pPr>
          </a:lstStyle>
          <a:p>
            <a:endParaRPr lang="en-US"/>
          </a:p>
        </p:txBody>
      </p:sp>
      <p:sp>
        <p:nvSpPr>
          <p:cNvPr id="7" name="Picture Placeholder 30"/>
          <p:cNvSpPr>
            <a:spLocks noGrp="1"/>
          </p:cNvSpPr>
          <p:nvPr>
            <p:ph type="pic" sz="quarter" idx="13"/>
          </p:nvPr>
        </p:nvSpPr>
        <p:spPr>
          <a:xfrm>
            <a:off x="13669918" y="7797566"/>
            <a:ext cx="4928416" cy="4929364"/>
          </a:xfrm>
          <a:prstGeom prst="ellipse">
            <a:avLst/>
          </a:prstGeom>
        </p:spPr>
        <p:txBody>
          <a:bodyPr wrap="square" anchor="ctr">
            <a:noAutofit/>
          </a:bodyPr>
          <a:lstStyle>
            <a:lvl1pPr marL="0" indent="0" algn="ctr">
              <a:buNone/>
              <a:defRPr/>
            </a:lvl1pPr>
          </a:lstStyle>
          <a:p>
            <a:endParaRPr lang="en-US"/>
          </a:p>
        </p:txBody>
      </p:sp>
      <p:sp>
        <p:nvSpPr>
          <p:cNvPr id="8" name="Picture Placeholder 30"/>
          <p:cNvSpPr>
            <a:spLocks noGrp="1"/>
          </p:cNvSpPr>
          <p:nvPr>
            <p:ph type="pic" sz="quarter" idx="14"/>
          </p:nvPr>
        </p:nvSpPr>
        <p:spPr>
          <a:xfrm>
            <a:off x="18598334" y="5543550"/>
            <a:ext cx="3760818" cy="3761542"/>
          </a:xfrm>
          <a:prstGeom prst="ellipse">
            <a:avLst/>
          </a:prstGeom>
        </p:spPr>
        <p:txBody>
          <a:bodyPr wrap="square" anchor="ctr">
            <a:noAutofit/>
          </a:bodyPr>
          <a:lstStyle>
            <a:lvl1pPr marL="0" indent="0" algn="ctr">
              <a:buNone/>
              <a:defRPr/>
            </a:lvl1pPr>
          </a:lstStyle>
          <a:p>
            <a:endParaRPr lang="en-US"/>
          </a:p>
        </p:txBody>
      </p:sp>
      <p:sp>
        <p:nvSpPr>
          <p:cNvPr id="9" name="Otsikko 1"/>
          <p:cNvSpPr>
            <a:spLocks noGrp="1"/>
          </p:cNvSpPr>
          <p:nvPr>
            <p:ph type="title" hasCustomPrompt="1"/>
          </p:nvPr>
        </p:nvSpPr>
        <p:spPr>
          <a:xfrm>
            <a:off x="1598341" y="3549659"/>
            <a:ext cx="9233337" cy="2651126"/>
          </a:xfrm>
        </p:spPr>
        <p:txBody>
          <a:bodyPr anchor="b"/>
          <a:lstStyle/>
          <a:p>
            <a:r>
              <a:rPr lang="fi-FI"/>
              <a:t>Muokkaa tekstiä naps.</a:t>
            </a:r>
          </a:p>
        </p:txBody>
      </p:sp>
      <p:sp>
        <p:nvSpPr>
          <p:cNvPr id="10" name="Tekstin paikkamerkki 3"/>
          <p:cNvSpPr>
            <a:spLocks noGrp="1"/>
          </p:cNvSpPr>
          <p:nvPr>
            <p:ph type="body" sz="quarter" idx="15" hasCustomPrompt="1"/>
          </p:nvPr>
        </p:nvSpPr>
        <p:spPr>
          <a:xfrm>
            <a:off x="1610215" y="6515100"/>
            <a:ext cx="9227376" cy="6286500"/>
          </a:xfrm>
        </p:spPr>
        <p:txBody>
          <a:bodyPr/>
          <a:lstStyle/>
          <a:p>
            <a:pPr lvl="0"/>
            <a:r>
              <a:rPr lang="fi-FI"/>
              <a:t>Muokkaa tekstiä napsauttamalla</a:t>
            </a:r>
          </a:p>
          <a:p>
            <a:pPr lvl="1"/>
            <a:r>
              <a:rPr lang="fi-FI"/>
              <a:t>toinen taso</a:t>
            </a:r>
          </a:p>
          <a:p>
            <a:pPr lvl="2"/>
            <a:r>
              <a:rPr lang="fi-FI"/>
              <a:t>kolmas taso</a:t>
            </a:r>
          </a:p>
          <a:p>
            <a:pPr lvl="3"/>
            <a:r>
              <a:rPr lang="fi-FI"/>
              <a:t>neljäs taso</a:t>
            </a:r>
          </a:p>
          <a:p>
            <a:pPr lvl="4"/>
            <a:r>
              <a:rPr lang="fi-FI"/>
              <a:t>viides taso</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kuvaa_tekstit">
    <p:spTree>
      <p:nvGrpSpPr>
        <p:cNvPr id="1" name=""/>
        <p:cNvGrpSpPr/>
        <p:nvPr/>
      </p:nvGrpSpPr>
      <p:grpSpPr>
        <a:xfrm>
          <a:off x="0" y="0"/>
          <a:ext cx="0" cy="0"/>
          <a:chOff x="0" y="0"/>
          <a:chExt cx="0" cy="0"/>
        </a:xfrm>
      </p:grpSpPr>
      <p:sp>
        <p:nvSpPr>
          <p:cNvPr id="7" name="Picture Placeholder 13"/>
          <p:cNvSpPr>
            <a:spLocks noGrp="1"/>
          </p:cNvSpPr>
          <p:nvPr>
            <p:ph type="pic" sz="quarter" idx="14"/>
          </p:nvPr>
        </p:nvSpPr>
        <p:spPr>
          <a:xfrm>
            <a:off x="9181766" y="3969832"/>
            <a:ext cx="6039671" cy="5767292"/>
          </a:xfrm>
          <a:effectLst/>
        </p:spPr>
        <p:txBody>
          <a:bodyPr>
            <a:normAutofit/>
          </a:bodyPr>
          <a:lstStyle>
            <a:lvl1pPr marL="0" indent="0">
              <a:buNone/>
              <a:defRPr sz="4200" b="0" i="0">
                <a:ln>
                  <a:noFill/>
                </a:ln>
                <a:solidFill>
                  <a:schemeClr val="bg1">
                    <a:lumMod val="85000"/>
                  </a:schemeClr>
                </a:solidFill>
                <a:latin typeface="Calibri Normaali" charset="0"/>
                <a:ea typeface="Calibri Normaali" charset="0"/>
                <a:cs typeface="Calibri Normaali" charset="0"/>
              </a:defRPr>
            </a:lvl1pPr>
          </a:lstStyle>
          <a:p>
            <a:endParaRPr lang="en-US"/>
          </a:p>
        </p:txBody>
      </p:sp>
      <p:sp>
        <p:nvSpPr>
          <p:cNvPr id="8" name="Picture Placeholder 13"/>
          <p:cNvSpPr>
            <a:spLocks noGrp="1"/>
          </p:cNvSpPr>
          <p:nvPr>
            <p:ph type="pic" sz="quarter" idx="15"/>
          </p:nvPr>
        </p:nvSpPr>
        <p:spPr>
          <a:xfrm>
            <a:off x="15749858" y="3969832"/>
            <a:ext cx="6039671" cy="5767292"/>
          </a:xfrm>
          <a:effectLst/>
        </p:spPr>
        <p:txBody>
          <a:bodyPr>
            <a:normAutofit/>
          </a:bodyPr>
          <a:lstStyle>
            <a:lvl1pPr marL="0" indent="0">
              <a:buNone/>
              <a:defRPr sz="4200" b="0" i="0">
                <a:ln>
                  <a:noFill/>
                </a:ln>
                <a:solidFill>
                  <a:schemeClr val="bg1">
                    <a:lumMod val="85000"/>
                  </a:schemeClr>
                </a:solidFill>
                <a:latin typeface="Calibri Normaali" charset="0"/>
                <a:ea typeface="Calibri Normaali" charset="0"/>
                <a:cs typeface="Calibri Normaali" charset="0"/>
              </a:defRPr>
            </a:lvl1pPr>
          </a:lstStyle>
          <a:p>
            <a:endParaRPr lang="en-US"/>
          </a:p>
        </p:txBody>
      </p:sp>
      <p:sp>
        <p:nvSpPr>
          <p:cNvPr id="9" name="Picture Placeholder 13"/>
          <p:cNvSpPr>
            <a:spLocks noGrp="1"/>
          </p:cNvSpPr>
          <p:nvPr>
            <p:ph type="pic" sz="quarter" idx="16"/>
          </p:nvPr>
        </p:nvSpPr>
        <p:spPr>
          <a:xfrm>
            <a:off x="2546768" y="3969832"/>
            <a:ext cx="6039671" cy="5767292"/>
          </a:xfrm>
          <a:effectLst/>
        </p:spPr>
        <p:txBody>
          <a:bodyPr>
            <a:normAutofit/>
          </a:bodyPr>
          <a:lstStyle>
            <a:lvl1pPr marL="0" indent="0">
              <a:buNone/>
              <a:defRPr sz="4200" b="0" i="0">
                <a:ln>
                  <a:noFill/>
                </a:ln>
                <a:solidFill>
                  <a:schemeClr val="bg1">
                    <a:lumMod val="85000"/>
                  </a:schemeClr>
                </a:solidFill>
                <a:latin typeface="Calibri Normaali" charset="0"/>
                <a:ea typeface="Calibri Normaali" charset="0"/>
                <a:cs typeface="Calibri Normaali" charset="0"/>
              </a:defRPr>
            </a:lvl1pPr>
          </a:lstStyle>
          <a:p>
            <a:endParaRPr lang="en-US"/>
          </a:p>
        </p:txBody>
      </p:sp>
      <p:sp>
        <p:nvSpPr>
          <p:cNvPr id="5" name="Tekstin paikkamerkki 3"/>
          <p:cNvSpPr>
            <a:spLocks noGrp="1"/>
          </p:cNvSpPr>
          <p:nvPr>
            <p:ph type="body" sz="quarter" idx="17" hasCustomPrompt="1"/>
          </p:nvPr>
        </p:nvSpPr>
        <p:spPr>
          <a:xfrm>
            <a:off x="2546768" y="11392362"/>
            <a:ext cx="6039671" cy="1541516"/>
          </a:xfrm>
        </p:spPr>
        <p:txBody>
          <a:bodyPr>
            <a:normAutofit/>
          </a:bodyPr>
          <a:lstStyle>
            <a:lvl1pPr marL="0" indent="0" algn="ctr">
              <a:buNone/>
              <a:defRPr sz="3200"/>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t>
            </a:r>
          </a:p>
        </p:txBody>
      </p:sp>
      <p:sp>
        <p:nvSpPr>
          <p:cNvPr id="6" name="Tekstin paikkamerkki 3"/>
          <p:cNvSpPr>
            <a:spLocks noGrp="1"/>
          </p:cNvSpPr>
          <p:nvPr>
            <p:ph type="body" sz="quarter" idx="27" hasCustomPrompt="1"/>
          </p:nvPr>
        </p:nvSpPr>
        <p:spPr>
          <a:xfrm>
            <a:off x="2546768" y="10192212"/>
            <a:ext cx="6039671" cy="1200150"/>
          </a:xfrm>
        </p:spPr>
        <p:txBody>
          <a:bodyPr anchor="ctr">
            <a:normAutofit/>
          </a:bodyPr>
          <a:lstStyle>
            <a:lvl1pPr marL="0" indent="0" algn="ctr">
              <a:buNone/>
              <a:defRPr sz="4000" b="1">
                <a:solidFill>
                  <a:schemeClr val="accent1"/>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
        <p:nvSpPr>
          <p:cNvPr id="10" name="Tekstin paikkamerkki 3"/>
          <p:cNvSpPr>
            <a:spLocks noGrp="1"/>
          </p:cNvSpPr>
          <p:nvPr>
            <p:ph type="body" sz="quarter" idx="28" hasCustomPrompt="1"/>
          </p:nvPr>
        </p:nvSpPr>
        <p:spPr>
          <a:xfrm>
            <a:off x="9181766" y="11392362"/>
            <a:ext cx="6039671" cy="1541516"/>
          </a:xfrm>
        </p:spPr>
        <p:txBody>
          <a:bodyPr>
            <a:normAutofit/>
          </a:bodyPr>
          <a:lstStyle>
            <a:lvl1pPr marL="0" indent="0" algn="ctr">
              <a:buNone/>
              <a:defRPr sz="3200"/>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t>
            </a:r>
          </a:p>
        </p:txBody>
      </p:sp>
      <p:sp>
        <p:nvSpPr>
          <p:cNvPr id="11" name="Tekstin paikkamerkki 3"/>
          <p:cNvSpPr>
            <a:spLocks noGrp="1"/>
          </p:cNvSpPr>
          <p:nvPr>
            <p:ph type="body" sz="quarter" idx="29" hasCustomPrompt="1"/>
          </p:nvPr>
        </p:nvSpPr>
        <p:spPr>
          <a:xfrm>
            <a:off x="9181766" y="10192212"/>
            <a:ext cx="6039671" cy="1200150"/>
          </a:xfrm>
        </p:spPr>
        <p:txBody>
          <a:bodyPr anchor="ctr">
            <a:normAutofit/>
          </a:bodyPr>
          <a:lstStyle>
            <a:lvl1pPr marL="0" indent="0" algn="ctr">
              <a:buNone/>
              <a:defRPr sz="4000" b="1">
                <a:solidFill>
                  <a:schemeClr val="accent1"/>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
        <p:nvSpPr>
          <p:cNvPr id="12" name="Tekstin paikkamerkki 3"/>
          <p:cNvSpPr>
            <a:spLocks noGrp="1"/>
          </p:cNvSpPr>
          <p:nvPr>
            <p:ph type="body" sz="quarter" idx="30" hasCustomPrompt="1"/>
          </p:nvPr>
        </p:nvSpPr>
        <p:spPr>
          <a:xfrm>
            <a:off x="15749858" y="11392362"/>
            <a:ext cx="6039671" cy="1541516"/>
          </a:xfrm>
        </p:spPr>
        <p:txBody>
          <a:bodyPr>
            <a:normAutofit/>
          </a:bodyPr>
          <a:lstStyle>
            <a:lvl1pPr marL="0" indent="0" algn="ctr">
              <a:buNone/>
              <a:defRPr sz="3200"/>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t>
            </a:r>
          </a:p>
        </p:txBody>
      </p:sp>
      <p:sp>
        <p:nvSpPr>
          <p:cNvPr id="13" name="Tekstin paikkamerkki 3"/>
          <p:cNvSpPr>
            <a:spLocks noGrp="1"/>
          </p:cNvSpPr>
          <p:nvPr>
            <p:ph type="body" sz="quarter" idx="31" hasCustomPrompt="1"/>
          </p:nvPr>
        </p:nvSpPr>
        <p:spPr>
          <a:xfrm>
            <a:off x="15749858" y="10192212"/>
            <a:ext cx="6039671" cy="1200150"/>
          </a:xfrm>
        </p:spPr>
        <p:txBody>
          <a:bodyPr anchor="ctr">
            <a:normAutofit/>
          </a:bodyPr>
          <a:lstStyle>
            <a:lvl1pPr marL="0" indent="0" algn="ctr">
              <a:buNone/>
              <a:defRPr sz="4000" b="1">
                <a:solidFill>
                  <a:schemeClr val="accent1"/>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
        <p:nvSpPr>
          <p:cNvPr id="2" name="Otsikko 1"/>
          <p:cNvSpPr>
            <a:spLocks noGrp="1"/>
          </p:cNvSpPr>
          <p:nvPr>
            <p:ph type="title" hasCustomPrompt="1"/>
          </p:nvPr>
        </p:nvSpPr>
        <p:spPr/>
        <p:txBody>
          <a:bodyPr/>
          <a:lstStyle>
            <a:lvl1pPr algn="ctr">
              <a:defRPr/>
            </a:lvl1pPr>
          </a:lstStyle>
          <a:p>
            <a:r>
              <a:rPr lang="fi-FI"/>
              <a:t>Muokkaa tekstiä naps.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nkilön esittely">
    <p:spTree>
      <p:nvGrpSpPr>
        <p:cNvPr id="1" name=""/>
        <p:cNvGrpSpPr/>
        <p:nvPr/>
      </p:nvGrpSpPr>
      <p:grpSpPr>
        <a:xfrm>
          <a:off x="0" y="0"/>
          <a:ext cx="0" cy="0"/>
          <a:chOff x="0" y="0"/>
          <a:chExt cx="0" cy="0"/>
        </a:xfrm>
      </p:grpSpPr>
      <p:sp>
        <p:nvSpPr>
          <p:cNvPr id="3" name="Picture Placeholder 30"/>
          <p:cNvSpPr>
            <a:spLocks noGrp="1"/>
          </p:cNvSpPr>
          <p:nvPr>
            <p:ph type="pic" sz="quarter" idx="14"/>
          </p:nvPr>
        </p:nvSpPr>
        <p:spPr>
          <a:xfrm>
            <a:off x="10308416" y="4514578"/>
            <a:ext cx="3760818" cy="3761542"/>
          </a:xfrm>
          <a:prstGeom prst="ellipse">
            <a:avLst/>
          </a:prstGeom>
        </p:spPr>
        <p:txBody>
          <a:bodyPr wrap="square" anchor="ctr">
            <a:noAutofit/>
          </a:bodyPr>
          <a:lstStyle>
            <a:lvl1pPr marL="0" indent="0" algn="ctr">
              <a:buNone/>
              <a:defRPr/>
            </a:lvl1pPr>
          </a:lstStyle>
          <a:p>
            <a:endParaRPr lang="en-US"/>
          </a:p>
        </p:txBody>
      </p:sp>
      <p:sp>
        <p:nvSpPr>
          <p:cNvPr id="5" name="Tekstin paikkamerkki 3"/>
          <p:cNvSpPr>
            <a:spLocks noGrp="1"/>
          </p:cNvSpPr>
          <p:nvPr>
            <p:ph type="body" sz="quarter" idx="15" hasCustomPrompt="1"/>
          </p:nvPr>
        </p:nvSpPr>
        <p:spPr>
          <a:xfrm>
            <a:off x="1695450" y="8820150"/>
            <a:ext cx="21012150" cy="876300"/>
          </a:xfrm>
        </p:spPr>
        <p:txBody>
          <a:bodyPr anchor="b"/>
          <a:lstStyle>
            <a:lvl1pPr algn="ctr">
              <a:defRPr b="1" spc="600" baseline="0">
                <a:solidFill>
                  <a:schemeClr val="accent1"/>
                </a:solidFill>
              </a:defRPr>
            </a:lvl1pPr>
            <a:lvl2pPr algn="ctr">
              <a:defRPr/>
            </a:lvl2pPr>
            <a:lvl3pPr algn="ctr">
              <a:defRPr/>
            </a:lvl3pPr>
            <a:lvl4pPr algn="ctr">
              <a:defRPr/>
            </a:lvl4pPr>
            <a:lvl5pPr algn="ctr">
              <a:defRPr/>
            </a:lvl5pPr>
          </a:lstStyle>
          <a:p>
            <a:pPr marL="457109" marR="0" lvl="0" indent="-457109" algn="ctr" defTabSz="1828434" rtl="0" eaLnBrk="1" fontAlgn="auto" latinLnBrk="0" hangingPunct="1">
              <a:lnSpc>
                <a:spcPct val="90000"/>
              </a:lnSpc>
              <a:spcBef>
                <a:spcPts val="2000"/>
              </a:spcBef>
              <a:spcAft>
                <a:spcPts val="0"/>
              </a:spcAft>
              <a:buClrTx/>
              <a:buSzTx/>
              <a:buFont typeface="Arial" panose="020B0604020202020204" pitchFamily="34" charset="0"/>
              <a:buNone/>
              <a:tabLst/>
              <a:defRPr/>
            </a:pPr>
            <a:r>
              <a:rPr lang="fi-FI"/>
              <a:t>NIMESI TÄHÄN</a:t>
            </a:r>
          </a:p>
        </p:txBody>
      </p:sp>
      <p:sp>
        <p:nvSpPr>
          <p:cNvPr id="2" name="Otsikko 1"/>
          <p:cNvSpPr>
            <a:spLocks noGrp="1"/>
          </p:cNvSpPr>
          <p:nvPr>
            <p:ph type="title" hasCustomPrompt="1"/>
          </p:nvPr>
        </p:nvSpPr>
        <p:spPr/>
        <p:txBody>
          <a:bodyPr/>
          <a:lstStyle>
            <a:lvl1pPr algn="ctr">
              <a:defRPr/>
            </a:lvl1pPr>
          </a:lstStyle>
          <a:p>
            <a:r>
              <a:rPr lang="fi-FI"/>
              <a:t>Muokkaa tekstiä naps.</a:t>
            </a:r>
          </a:p>
        </p:txBody>
      </p:sp>
      <p:sp>
        <p:nvSpPr>
          <p:cNvPr id="7" name="Tekstin paikkamerkki 3"/>
          <p:cNvSpPr>
            <a:spLocks noGrp="1"/>
          </p:cNvSpPr>
          <p:nvPr>
            <p:ph type="body" sz="quarter" idx="16" hasCustomPrompt="1"/>
          </p:nvPr>
        </p:nvSpPr>
        <p:spPr>
          <a:xfrm>
            <a:off x="1695450" y="10155860"/>
            <a:ext cx="21012150" cy="2457450"/>
          </a:xfrm>
        </p:spPr>
        <p:txBody>
          <a:bodyPr anchor="t">
            <a:normAutofit/>
          </a:bodyPr>
          <a:lstStyle>
            <a:lvl1pPr algn="ctr">
              <a:defRPr sz="3200" baseline="0"/>
            </a:lvl1pPr>
            <a:lvl2pPr algn="ctr">
              <a:defRPr/>
            </a:lvl2pPr>
            <a:lvl3pPr algn="ctr">
              <a:defRPr/>
            </a:lvl3pPr>
            <a:lvl4pPr algn="ctr">
              <a:defRPr/>
            </a:lvl4pPr>
            <a:lvl5pPr algn="ctr">
              <a:defRPr/>
            </a:lvl5pPr>
          </a:lstStyle>
          <a:p>
            <a:pPr marL="457109" marR="0" lvl="0" indent="-457109" algn="ctr" defTabSz="1828434" rtl="0" eaLnBrk="1" fontAlgn="auto" latinLnBrk="0" hangingPunct="1">
              <a:lnSpc>
                <a:spcPct val="90000"/>
              </a:lnSpc>
              <a:spcBef>
                <a:spcPts val="2000"/>
              </a:spcBef>
              <a:spcAft>
                <a:spcPts val="0"/>
              </a:spcAft>
              <a:buClrTx/>
              <a:buSzTx/>
              <a:buFont typeface="Arial" panose="020B0604020202020204" pitchFamily="34" charset="0"/>
              <a:buNone/>
              <a:tabLst/>
              <a:defRPr/>
            </a:pPr>
            <a:r>
              <a:rPr lang="fi-FI"/>
              <a:t>Vapaavalintainen teksti</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imin esittely">
    <p:spTree>
      <p:nvGrpSpPr>
        <p:cNvPr id="1" name=""/>
        <p:cNvGrpSpPr/>
        <p:nvPr/>
      </p:nvGrpSpPr>
      <p:grpSpPr>
        <a:xfrm>
          <a:off x="0" y="0"/>
          <a:ext cx="0" cy="0"/>
          <a:chOff x="0" y="0"/>
          <a:chExt cx="0" cy="0"/>
        </a:xfrm>
      </p:grpSpPr>
      <p:sp>
        <p:nvSpPr>
          <p:cNvPr id="34" name="Picture Placeholder 3"/>
          <p:cNvSpPr>
            <a:spLocks noGrp="1"/>
          </p:cNvSpPr>
          <p:nvPr>
            <p:ph type="pic" sz="quarter" idx="14"/>
          </p:nvPr>
        </p:nvSpPr>
        <p:spPr>
          <a:xfrm>
            <a:off x="2721966" y="4612971"/>
            <a:ext cx="2935224" cy="2935154"/>
          </a:xfrm>
          <a:prstGeom prst="ellipse">
            <a:avLst/>
          </a:prstGeom>
        </p:spPr>
        <p:txBody>
          <a:bodyPr>
            <a:normAutofit/>
          </a:bodyPr>
          <a:lstStyle>
            <a:lvl1pPr>
              <a:defRPr sz="2300" b="0" i="0">
                <a:latin typeface="Calibri Normaali" charset="0"/>
                <a:ea typeface="Calibri Normaali" charset="0"/>
                <a:cs typeface="Calibri Normaali" charset="0"/>
              </a:defRPr>
            </a:lvl1pPr>
          </a:lstStyle>
          <a:p>
            <a:endParaRPr lang="en-US"/>
          </a:p>
        </p:txBody>
      </p:sp>
      <p:sp>
        <p:nvSpPr>
          <p:cNvPr id="6" name="Tekstin paikkamerkki 3"/>
          <p:cNvSpPr>
            <a:spLocks noGrp="1"/>
          </p:cNvSpPr>
          <p:nvPr>
            <p:ph type="body" sz="quarter" idx="17" hasCustomPrompt="1"/>
          </p:nvPr>
        </p:nvSpPr>
        <p:spPr>
          <a:xfrm>
            <a:off x="1780649" y="9810697"/>
            <a:ext cx="4817859" cy="1541516"/>
          </a:xfrm>
        </p:spPr>
        <p:txBody>
          <a:bodyPr>
            <a:normAutofit/>
          </a:bodyPr>
          <a:lstStyle>
            <a:lvl1pPr marL="0" indent="0" algn="ctr">
              <a:buNone/>
              <a:defRPr sz="3200"/>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t>
            </a:r>
          </a:p>
        </p:txBody>
      </p:sp>
      <p:sp>
        <p:nvSpPr>
          <p:cNvPr id="7" name="Tekstin paikkamerkki 3"/>
          <p:cNvSpPr>
            <a:spLocks noGrp="1"/>
          </p:cNvSpPr>
          <p:nvPr>
            <p:ph type="body" sz="quarter" idx="27" hasCustomPrompt="1"/>
          </p:nvPr>
        </p:nvSpPr>
        <p:spPr>
          <a:xfrm>
            <a:off x="1780649" y="8610547"/>
            <a:ext cx="4817859" cy="1200150"/>
          </a:xfrm>
        </p:spPr>
        <p:txBody>
          <a:bodyPr anchor="ctr">
            <a:normAutofit/>
          </a:bodyPr>
          <a:lstStyle>
            <a:lvl1pPr marL="0" indent="0" algn="ctr">
              <a:buNone/>
              <a:defRPr sz="4000" b="1">
                <a:solidFill>
                  <a:schemeClr val="accent1"/>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
        <p:nvSpPr>
          <p:cNvPr id="14" name="Picture Placeholder 3"/>
          <p:cNvSpPr>
            <a:spLocks noGrp="1"/>
          </p:cNvSpPr>
          <p:nvPr>
            <p:ph type="pic" sz="quarter" idx="28"/>
          </p:nvPr>
        </p:nvSpPr>
        <p:spPr>
          <a:xfrm>
            <a:off x="7929206" y="4612971"/>
            <a:ext cx="2935224" cy="2935154"/>
          </a:xfrm>
          <a:prstGeom prst="ellipse">
            <a:avLst/>
          </a:prstGeom>
        </p:spPr>
        <p:txBody>
          <a:bodyPr>
            <a:normAutofit/>
          </a:bodyPr>
          <a:lstStyle>
            <a:lvl1pPr>
              <a:defRPr sz="2300" b="0" i="0">
                <a:latin typeface="Calibri Normaali" charset="0"/>
                <a:ea typeface="Calibri Normaali" charset="0"/>
                <a:cs typeface="Calibri Normaali" charset="0"/>
              </a:defRPr>
            </a:lvl1pPr>
          </a:lstStyle>
          <a:p>
            <a:endParaRPr lang="en-US"/>
          </a:p>
        </p:txBody>
      </p:sp>
      <p:sp>
        <p:nvSpPr>
          <p:cNvPr id="16" name="Tekstin paikkamerkki 3"/>
          <p:cNvSpPr>
            <a:spLocks noGrp="1"/>
          </p:cNvSpPr>
          <p:nvPr>
            <p:ph type="body" sz="quarter" idx="29" hasCustomPrompt="1"/>
          </p:nvPr>
        </p:nvSpPr>
        <p:spPr>
          <a:xfrm>
            <a:off x="6987889" y="9810697"/>
            <a:ext cx="4817859" cy="1541516"/>
          </a:xfrm>
        </p:spPr>
        <p:txBody>
          <a:bodyPr>
            <a:normAutofit/>
          </a:bodyPr>
          <a:lstStyle>
            <a:lvl1pPr marL="0" indent="0" algn="ctr">
              <a:buNone/>
              <a:defRPr sz="3200"/>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t>
            </a:r>
          </a:p>
        </p:txBody>
      </p:sp>
      <p:sp>
        <p:nvSpPr>
          <p:cNvPr id="17" name="Tekstin paikkamerkki 3"/>
          <p:cNvSpPr>
            <a:spLocks noGrp="1"/>
          </p:cNvSpPr>
          <p:nvPr>
            <p:ph type="body" sz="quarter" idx="30" hasCustomPrompt="1"/>
          </p:nvPr>
        </p:nvSpPr>
        <p:spPr>
          <a:xfrm>
            <a:off x="6987889" y="8610547"/>
            <a:ext cx="4817859" cy="1200150"/>
          </a:xfrm>
        </p:spPr>
        <p:txBody>
          <a:bodyPr anchor="ctr">
            <a:normAutofit/>
          </a:bodyPr>
          <a:lstStyle>
            <a:lvl1pPr marL="0" indent="0" algn="ctr">
              <a:buNone/>
              <a:defRPr sz="4000" b="1">
                <a:solidFill>
                  <a:schemeClr val="accent1"/>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
        <p:nvSpPr>
          <p:cNvPr id="18" name="Picture Placeholder 3"/>
          <p:cNvSpPr>
            <a:spLocks noGrp="1"/>
          </p:cNvSpPr>
          <p:nvPr>
            <p:ph type="pic" sz="quarter" idx="31"/>
          </p:nvPr>
        </p:nvSpPr>
        <p:spPr>
          <a:xfrm>
            <a:off x="13171950" y="4612971"/>
            <a:ext cx="2935224" cy="2935154"/>
          </a:xfrm>
          <a:prstGeom prst="ellipse">
            <a:avLst/>
          </a:prstGeom>
        </p:spPr>
        <p:txBody>
          <a:bodyPr>
            <a:normAutofit/>
          </a:bodyPr>
          <a:lstStyle>
            <a:lvl1pPr>
              <a:defRPr sz="2300" b="0" i="0">
                <a:latin typeface="Calibri Normaali" charset="0"/>
                <a:ea typeface="Calibri Normaali" charset="0"/>
                <a:cs typeface="Calibri Normaali" charset="0"/>
              </a:defRPr>
            </a:lvl1pPr>
          </a:lstStyle>
          <a:p>
            <a:endParaRPr lang="en-US"/>
          </a:p>
        </p:txBody>
      </p:sp>
      <p:sp>
        <p:nvSpPr>
          <p:cNvPr id="19" name="Tekstin paikkamerkki 3"/>
          <p:cNvSpPr>
            <a:spLocks noGrp="1"/>
          </p:cNvSpPr>
          <p:nvPr>
            <p:ph type="body" sz="quarter" idx="32" hasCustomPrompt="1"/>
          </p:nvPr>
        </p:nvSpPr>
        <p:spPr>
          <a:xfrm>
            <a:off x="12230633" y="9810697"/>
            <a:ext cx="4817859" cy="1541516"/>
          </a:xfrm>
        </p:spPr>
        <p:txBody>
          <a:bodyPr>
            <a:normAutofit/>
          </a:bodyPr>
          <a:lstStyle>
            <a:lvl1pPr marL="0" indent="0" algn="ctr">
              <a:buNone/>
              <a:defRPr sz="3200"/>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t>
            </a:r>
          </a:p>
        </p:txBody>
      </p:sp>
      <p:sp>
        <p:nvSpPr>
          <p:cNvPr id="20" name="Tekstin paikkamerkki 3"/>
          <p:cNvSpPr>
            <a:spLocks noGrp="1"/>
          </p:cNvSpPr>
          <p:nvPr>
            <p:ph type="body" sz="quarter" idx="33" hasCustomPrompt="1"/>
          </p:nvPr>
        </p:nvSpPr>
        <p:spPr>
          <a:xfrm>
            <a:off x="12230633" y="8610547"/>
            <a:ext cx="4817859" cy="1200150"/>
          </a:xfrm>
        </p:spPr>
        <p:txBody>
          <a:bodyPr anchor="ctr">
            <a:normAutofit/>
          </a:bodyPr>
          <a:lstStyle>
            <a:lvl1pPr marL="0" indent="0" algn="ctr">
              <a:buNone/>
              <a:defRPr sz="4000" b="1">
                <a:solidFill>
                  <a:schemeClr val="accent1"/>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
        <p:nvSpPr>
          <p:cNvPr id="21" name="Picture Placeholder 3"/>
          <p:cNvSpPr>
            <a:spLocks noGrp="1"/>
          </p:cNvSpPr>
          <p:nvPr>
            <p:ph type="pic" sz="quarter" idx="34"/>
          </p:nvPr>
        </p:nvSpPr>
        <p:spPr>
          <a:xfrm>
            <a:off x="18414694" y="4612971"/>
            <a:ext cx="2935224" cy="2935154"/>
          </a:xfrm>
          <a:prstGeom prst="ellipse">
            <a:avLst/>
          </a:prstGeom>
        </p:spPr>
        <p:txBody>
          <a:bodyPr>
            <a:normAutofit/>
          </a:bodyPr>
          <a:lstStyle>
            <a:lvl1pPr>
              <a:defRPr sz="2300" b="0" i="0">
                <a:latin typeface="Calibri Normaali" charset="0"/>
                <a:ea typeface="Calibri Normaali" charset="0"/>
                <a:cs typeface="Calibri Normaali" charset="0"/>
              </a:defRPr>
            </a:lvl1pPr>
          </a:lstStyle>
          <a:p>
            <a:endParaRPr lang="en-US"/>
          </a:p>
        </p:txBody>
      </p:sp>
      <p:sp>
        <p:nvSpPr>
          <p:cNvPr id="22" name="Tekstin paikkamerkki 3"/>
          <p:cNvSpPr>
            <a:spLocks noGrp="1"/>
          </p:cNvSpPr>
          <p:nvPr>
            <p:ph type="body" sz="quarter" idx="35" hasCustomPrompt="1"/>
          </p:nvPr>
        </p:nvSpPr>
        <p:spPr>
          <a:xfrm>
            <a:off x="17473377" y="9810697"/>
            <a:ext cx="4817859" cy="1541516"/>
          </a:xfrm>
        </p:spPr>
        <p:txBody>
          <a:bodyPr>
            <a:normAutofit/>
          </a:bodyPr>
          <a:lstStyle>
            <a:lvl1pPr marL="0" indent="0" algn="ctr">
              <a:buNone/>
              <a:defRPr sz="3200"/>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t>
            </a:r>
          </a:p>
        </p:txBody>
      </p:sp>
      <p:sp>
        <p:nvSpPr>
          <p:cNvPr id="23" name="Tekstin paikkamerkki 3"/>
          <p:cNvSpPr>
            <a:spLocks noGrp="1"/>
          </p:cNvSpPr>
          <p:nvPr>
            <p:ph type="body" sz="quarter" idx="36" hasCustomPrompt="1"/>
          </p:nvPr>
        </p:nvSpPr>
        <p:spPr>
          <a:xfrm>
            <a:off x="17473377" y="8610547"/>
            <a:ext cx="4817859" cy="1200150"/>
          </a:xfrm>
        </p:spPr>
        <p:txBody>
          <a:bodyPr anchor="ctr">
            <a:normAutofit/>
          </a:bodyPr>
          <a:lstStyle>
            <a:lvl1pPr marL="0" indent="0" algn="ctr">
              <a:buNone/>
              <a:defRPr sz="4000" b="1">
                <a:solidFill>
                  <a:schemeClr val="accent1"/>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
        <p:nvSpPr>
          <p:cNvPr id="2" name="Otsikko 1"/>
          <p:cNvSpPr>
            <a:spLocks noGrp="1"/>
          </p:cNvSpPr>
          <p:nvPr>
            <p:ph type="title" hasCustomPrompt="1"/>
          </p:nvPr>
        </p:nvSpPr>
        <p:spPr/>
        <p:txBody>
          <a:bodyPr/>
          <a:lstStyle/>
          <a:p>
            <a:r>
              <a:rPr lang="fi-FI"/>
              <a:t>Muokkaa tekstiä naps.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ikajana_pysty_1">
    <p:spTree>
      <p:nvGrpSpPr>
        <p:cNvPr id="1" name=""/>
        <p:cNvGrpSpPr/>
        <p:nvPr/>
      </p:nvGrpSpPr>
      <p:grpSpPr>
        <a:xfrm>
          <a:off x="0" y="0"/>
          <a:ext cx="0" cy="0"/>
          <a:chOff x="0" y="0"/>
          <a:chExt cx="0" cy="0"/>
        </a:xfrm>
      </p:grpSpPr>
      <p:cxnSp>
        <p:nvCxnSpPr>
          <p:cNvPr id="3" name="Straight Connector 3"/>
          <p:cNvCxnSpPr/>
          <p:nvPr userDrawn="1"/>
        </p:nvCxnSpPr>
        <p:spPr>
          <a:xfrm>
            <a:off x="12148631" y="4343400"/>
            <a:ext cx="0" cy="937260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Hexagon 82"/>
          <p:cNvSpPr/>
          <p:nvPr userDrawn="1"/>
        </p:nvSpPr>
        <p:spPr>
          <a:xfrm rot="5400000">
            <a:off x="11546787" y="3985314"/>
            <a:ext cx="1200150" cy="119973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Normaali" charset="0"/>
            </a:endParaRPr>
          </a:p>
        </p:txBody>
      </p:sp>
      <p:sp>
        <p:nvSpPr>
          <p:cNvPr id="8" name="Tekstin paikkamerkki 3"/>
          <p:cNvSpPr>
            <a:spLocks noGrp="1"/>
          </p:cNvSpPr>
          <p:nvPr>
            <p:ph type="body" sz="quarter" idx="17" hasCustomPrompt="1"/>
          </p:nvPr>
        </p:nvSpPr>
        <p:spPr>
          <a:xfrm>
            <a:off x="13527172" y="5185258"/>
            <a:ext cx="4817859" cy="1541516"/>
          </a:xfrm>
        </p:spPr>
        <p:txBody>
          <a:bodyPr>
            <a:normAutofit/>
          </a:bodyPr>
          <a:lstStyle>
            <a:lvl1pPr marL="0" indent="0" algn="l">
              <a:buNone/>
              <a:defRPr sz="3200"/>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t>
            </a:r>
          </a:p>
        </p:txBody>
      </p:sp>
      <p:sp>
        <p:nvSpPr>
          <p:cNvPr id="9" name="Tekstin paikkamerkki 3"/>
          <p:cNvSpPr>
            <a:spLocks noGrp="1"/>
          </p:cNvSpPr>
          <p:nvPr>
            <p:ph type="body" sz="quarter" idx="27" hasCustomPrompt="1"/>
          </p:nvPr>
        </p:nvSpPr>
        <p:spPr>
          <a:xfrm>
            <a:off x="13527172" y="3985108"/>
            <a:ext cx="4817859" cy="1200150"/>
          </a:xfrm>
        </p:spPr>
        <p:txBody>
          <a:bodyPr anchor="ctr">
            <a:normAutofit/>
          </a:bodyPr>
          <a:lstStyle>
            <a:lvl1pPr marL="0" indent="0" algn="l">
              <a:buNone/>
              <a:defRPr sz="4000" b="1">
                <a:solidFill>
                  <a:schemeClr val="accent5"/>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
        <p:nvSpPr>
          <p:cNvPr id="10" name="Tekstin paikkamerkki 3"/>
          <p:cNvSpPr>
            <a:spLocks noGrp="1"/>
          </p:cNvSpPr>
          <p:nvPr>
            <p:ph type="body" sz="quarter" idx="28" hasCustomPrompt="1"/>
          </p:nvPr>
        </p:nvSpPr>
        <p:spPr>
          <a:xfrm>
            <a:off x="5952232" y="9824302"/>
            <a:ext cx="4817859" cy="1541516"/>
          </a:xfrm>
        </p:spPr>
        <p:txBody>
          <a:bodyPr>
            <a:normAutofit/>
          </a:bodyPr>
          <a:lstStyle>
            <a:lvl1pPr marL="0" indent="0" algn="r">
              <a:buNone/>
              <a:defRPr sz="3200"/>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t>
            </a:r>
          </a:p>
        </p:txBody>
      </p:sp>
      <p:sp>
        <p:nvSpPr>
          <p:cNvPr id="11" name="Tekstin paikkamerkki 3"/>
          <p:cNvSpPr>
            <a:spLocks noGrp="1"/>
          </p:cNvSpPr>
          <p:nvPr>
            <p:ph type="body" sz="quarter" idx="29" hasCustomPrompt="1"/>
          </p:nvPr>
        </p:nvSpPr>
        <p:spPr>
          <a:xfrm>
            <a:off x="5952232" y="8624152"/>
            <a:ext cx="4817859" cy="1200150"/>
          </a:xfrm>
        </p:spPr>
        <p:txBody>
          <a:bodyPr anchor="ctr">
            <a:normAutofit/>
          </a:bodyPr>
          <a:lstStyle>
            <a:lvl1pPr marL="0" indent="0" algn="r">
              <a:buNone/>
              <a:defRPr sz="4000" b="1">
                <a:solidFill>
                  <a:schemeClr val="accent1"/>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
        <p:nvSpPr>
          <p:cNvPr id="12" name="Otsikko 11"/>
          <p:cNvSpPr>
            <a:spLocks noGrp="1"/>
          </p:cNvSpPr>
          <p:nvPr>
            <p:ph type="title" hasCustomPrompt="1"/>
          </p:nvPr>
        </p:nvSpPr>
        <p:spPr/>
        <p:txBody>
          <a:bodyPr/>
          <a:lstStyle/>
          <a:p>
            <a:r>
              <a:rPr lang="fi-FI"/>
              <a:t>Muokkaa tekstiä naps.</a:t>
            </a:r>
          </a:p>
        </p:txBody>
      </p:sp>
      <p:sp>
        <p:nvSpPr>
          <p:cNvPr id="13" name="Hexagon 82"/>
          <p:cNvSpPr/>
          <p:nvPr userDrawn="1"/>
        </p:nvSpPr>
        <p:spPr>
          <a:xfrm rot="5400000">
            <a:off x="11546787" y="8624358"/>
            <a:ext cx="1200150" cy="11997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Normaali"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ikajana_pysty_2">
    <p:spTree>
      <p:nvGrpSpPr>
        <p:cNvPr id="1" name=""/>
        <p:cNvGrpSpPr/>
        <p:nvPr/>
      </p:nvGrpSpPr>
      <p:grpSpPr>
        <a:xfrm>
          <a:off x="0" y="0"/>
          <a:ext cx="0" cy="0"/>
          <a:chOff x="0" y="0"/>
          <a:chExt cx="0" cy="0"/>
        </a:xfrm>
      </p:grpSpPr>
      <p:cxnSp>
        <p:nvCxnSpPr>
          <p:cNvPr id="3" name="Straight Connector 3"/>
          <p:cNvCxnSpPr/>
          <p:nvPr userDrawn="1"/>
        </p:nvCxnSpPr>
        <p:spPr>
          <a:xfrm>
            <a:off x="12138660" y="0"/>
            <a:ext cx="9971" cy="1371600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kstin paikkamerkki 3"/>
          <p:cNvSpPr>
            <a:spLocks noGrp="1"/>
          </p:cNvSpPr>
          <p:nvPr>
            <p:ph type="body" sz="quarter" idx="17" hasCustomPrompt="1"/>
          </p:nvPr>
        </p:nvSpPr>
        <p:spPr>
          <a:xfrm>
            <a:off x="13527172" y="2038350"/>
            <a:ext cx="4817859" cy="1541516"/>
          </a:xfrm>
        </p:spPr>
        <p:txBody>
          <a:bodyPr>
            <a:normAutofit/>
          </a:bodyPr>
          <a:lstStyle>
            <a:lvl1pPr marL="0" indent="0" algn="l">
              <a:buNone/>
              <a:defRPr sz="3200"/>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t>
            </a:r>
          </a:p>
        </p:txBody>
      </p:sp>
      <p:sp>
        <p:nvSpPr>
          <p:cNvPr id="11" name="Tekstin paikkamerkki 3"/>
          <p:cNvSpPr>
            <a:spLocks noGrp="1"/>
          </p:cNvSpPr>
          <p:nvPr>
            <p:ph type="body" sz="quarter" idx="27" hasCustomPrompt="1"/>
          </p:nvPr>
        </p:nvSpPr>
        <p:spPr>
          <a:xfrm>
            <a:off x="13527172" y="838200"/>
            <a:ext cx="4817859" cy="1200150"/>
          </a:xfrm>
        </p:spPr>
        <p:txBody>
          <a:bodyPr anchor="ctr">
            <a:normAutofit/>
          </a:bodyPr>
          <a:lstStyle>
            <a:lvl1pPr marL="0" indent="0" algn="l">
              <a:buNone/>
              <a:defRPr sz="4000" b="1">
                <a:solidFill>
                  <a:schemeClr val="accent5"/>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
        <p:nvSpPr>
          <p:cNvPr id="12" name="Tekstin paikkamerkki 3"/>
          <p:cNvSpPr>
            <a:spLocks noGrp="1"/>
          </p:cNvSpPr>
          <p:nvPr>
            <p:ph type="body" sz="quarter" idx="28" hasCustomPrompt="1"/>
          </p:nvPr>
        </p:nvSpPr>
        <p:spPr>
          <a:xfrm>
            <a:off x="5952232" y="6677394"/>
            <a:ext cx="4817859" cy="1541516"/>
          </a:xfrm>
        </p:spPr>
        <p:txBody>
          <a:bodyPr>
            <a:normAutofit/>
          </a:bodyPr>
          <a:lstStyle>
            <a:lvl1pPr marL="0" indent="0" algn="r">
              <a:buNone/>
              <a:defRPr sz="3200"/>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t>
            </a:r>
          </a:p>
        </p:txBody>
      </p:sp>
      <p:sp>
        <p:nvSpPr>
          <p:cNvPr id="13" name="Tekstin paikkamerkki 3"/>
          <p:cNvSpPr>
            <a:spLocks noGrp="1"/>
          </p:cNvSpPr>
          <p:nvPr>
            <p:ph type="body" sz="quarter" idx="29" hasCustomPrompt="1"/>
          </p:nvPr>
        </p:nvSpPr>
        <p:spPr>
          <a:xfrm>
            <a:off x="5952232" y="5477244"/>
            <a:ext cx="4817859" cy="1200150"/>
          </a:xfrm>
        </p:spPr>
        <p:txBody>
          <a:bodyPr anchor="ctr">
            <a:normAutofit/>
          </a:bodyPr>
          <a:lstStyle>
            <a:lvl1pPr marL="0" indent="0" algn="r">
              <a:buNone/>
              <a:defRPr sz="4000" b="1">
                <a:solidFill>
                  <a:schemeClr val="accent1"/>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
        <p:nvSpPr>
          <p:cNvPr id="14" name="Tekstin paikkamerkki 3"/>
          <p:cNvSpPr>
            <a:spLocks noGrp="1"/>
          </p:cNvSpPr>
          <p:nvPr>
            <p:ph type="body" sz="quarter" idx="30" hasCustomPrompt="1"/>
          </p:nvPr>
        </p:nvSpPr>
        <p:spPr>
          <a:xfrm>
            <a:off x="13527172" y="10945978"/>
            <a:ext cx="4817859" cy="1541516"/>
          </a:xfrm>
        </p:spPr>
        <p:txBody>
          <a:bodyPr>
            <a:normAutofit/>
          </a:bodyPr>
          <a:lstStyle>
            <a:lvl1pPr marL="0" indent="0" algn="l">
              <a:buNone/>
              <a:defRPr sz="3200"/>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t>
            </a:r>
          </a:p>
        </p:txBody>
      </p:sp>
      <p:sp>
        <p:nvSpPr>
          <p:cNvPr id="15" name="Tekstin paikkamerkki 3"/>
          <p:cNvSpPr>
            <a:spLocks noGrp="1"/>
          </p:cNvSpPr>
          <p:nvPr>
            <p:ph type="body" sz="quarter" idx="31" hasCustomPrompt="1"/>
          </p:nvPr>
        </p:nvSpPr>
        <p:spPr>
          <a:xfrm>
            <a:off x="13527172" y="9745828"/>
            <a:ext cx="4817859" cy="1200150"/>
          </a:xfrm>
        </p:spPr>
        <p:txBody>
          <a:bodyPr anchor="ctr">
            <a:normAutofit/>
          </a:bodyPr>
          <a:lstStyle>
            <a:lvl1pPr marL="0" indent="0" algn="l">
              <a:buNone/>
              <a:defRPr sz="4000" b="1">
                <a:solidFill>
                  <a:schemeClr val="accent5"/>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
        <p:nvSpPr>
          <p:cNvPr id="16" name="Hexagon 82"/>
          <p:cNvSpPr/>
          <p:nvPr userDrawn="1"/>
        </p:nvSpPr>
        <p:spPr>
          <a:xfrm rot="5400000">
            <a:off x="11546787" y="838406"/>
            <a:ext cx="1200150" cy="119973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Normaali" charset="0"/>
            </a:endParaRPr>
          </a:p>
        </p:txBody>
      </p:sp>
      <p:sp>
        <p:nvSpPr>
          <p:cNvPr id="17" name="Hexagon 82"/>
          <p:cNvSpPr/>
          <p:nvPr userDrawn="1"/>
        </p:nvSpPr>
        <p:spPr>
          <a:xfrm rot="5400000">
            <a:off x="11546787" y="9746034"/>
            <a:ext cx="1200150" cy="119973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Normaali" charset="0"/>
            </a:endParaRPr>
          </a:p>
        </p:txBody>
      </p:sp>
      <p:sp>
        <p:nvSpPr>
          <p:cNvPr id="18" name="Hexagon 82"/>
          <p:cNvSpPr/>
          <p:nvPr userDrawn="1"/>
        </p:nvSpPr>
        <p:spPr>
          <a:xfrm rot="5400000">
            <a:off x="11546787" y="5477450"/>
            <a:ext cx="1200150" cy="11997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Normaali" charset="0"/>
            </a:endParaRPr>
          </a:p>
        </p:txBody>
      </p:sp>
    </p:spTree>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ikajana_pysty_3">
    <p:spTree>
      <p:nvGrpSpPr>
        <p:cNvPr id="1" name=""/>
        <p:cNvGrpSpPr/>
        <p:nvPr/>
      </p:nvGrpSpPr>
      <p:grpSpPr>
        <a:xfrm>
          <a:off x="0" y="0"/>
          <a:ext cx="0" cy="0"/>
          <a:chOff x="0" y="0"/>
          <a:chExt cx="0" cy="0"/>
        </a:xfrm>
      </p:grpSpPr>
      <p:cxnSp>
        <p:nvCxnSpPr>
          <p:cNvPr id="2" name="Straight Connector 3"/>
          <p:cNvCxnSpPr/>
          <p:nvPr userDrawn="1"/>
        </p:nvCxnSpPr>
        <p:spPr>
          <a:xfrm>
            <a:off x="12138660" y="0"/>
            <a:ext cx="0" cy="1030986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kstin paikkamerkki 3"/>
          <p:cNvSpPr>
            <a:spLocks noGrp="1"/>
          </p:cNvSpPr>
          <p:nvPr>
            <p:ph type="body" sz="quarter" idx="28" hasCustomPrompt="1"/>
          </p:nvPr>
        </p:nvSpPr>
        <p:spPr>
          <a:xfrm>
            <a:off x="5952232" y="2291337"/>
            <a:ext cx="4817859" cy="1541516"/>
          </a:xfrm>
        </p:spPr>
        <p:txBody>
          <a:bodyPr>
            <a:normAutofit/>
          </a:bodyPr>
          <a:lstStyle>
            <a:lvl1pPr marL="0" indent="0" algn="r">
              <a:buNone/>
              <a:defRPr sz="3200"/>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t>
            </a:r>
          </a:p>
        </p:txBody>
      </p:sp>
      <p:sp>
        <p:nvSpPr>
          <p:cNvPr id="10" name="Tekstin paikkamerkki 3"/>
          <p:cNvSpPr>
            <a:spLocks noGrp="1"/>
          </p:cNvSpPr>
          <p:nvPr>
            <p:ph type="body" sz="quarter" idx="29" hasCustomPrompt="1"/>
          </p:nvPr>
        </p:nvSpPr>
        <p:spPr>
          <a:xfrm>
            <a:off x="5952232" y="1091187"/>
            <a:ext cx="4817859" cy="1200150"/>
          </a:xfrm>
        </p:spPr>
        <p:txBody>
          <a:bodyPr anchor="ctr">
            <a:normAutofit/>
          </a:bodyPr>
          <a:lstStyle>
            <a:lvl1pPr marL="0" indent="0" algn="r">
              <a:buNone/>
              <a:defRPr sz="4000" b="1">
                <a:solidFill>
                  <a:schemeClr val="accent1"/>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
        <p:nvSpPr>
          <p:cNvPr id="11" name="Tekstin paikkamerkki 3"/>
          <p:cNvSpPr>
            <a:spLocks noGrp="1"/>
          </p:cNvSpPr>
          <p:nvPr>
            <p:ph type="body" sz="quarter" idx="30" hasCustomPrompt="1"/>
          </p:nvPr>
        </p:nvSpPr>
        <p:spPr>
          <a:xfrm>
            <a:off x="13527172" y="6882968"/>
            <a:ext cx="4817859" cy="1541516"/>
          </a:xfrm>
        </p:spPr>
        <p:txBody>
          <a:bodyPr>
            <a:normAutofit/>
          </a:bodyPr>
          <a:lstStyle>
            <a:lvl1pPr marL="0" indent="0" algn="l">
              <a:buNone/>
              <a:defRPr sz="3200"/>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t>
            </a:r>
          </a:p>
        </p:txBody>
      </p:sp>
      <p:sp>
        <p:nvSpPr>
          <p:cNvPr id="12" name="Tekstin paikkamerkki 3"/>
          <p:cNvSpPr>
            <a:spLocks noGrp="1"/>
          </p:cNvSpPr>
          <p:nvPr>
            <p:ph type="body" sz="quarter" idx="31" hasCustomPrompt="1"/>
          </p:nvPr>
        </p:nvSpPr>
        <p:spPr>
          <a:xfrm>
            <a:off x="13527172" y="5682818"/>
            <a:ext cx="4817859" cy="1200150"/>
          </a:xfrm>
        </p:spPr>
        <p:txBody>
          <a:bodyPr anchor="ctr">
            <a:normAutofit/>
          </a:bodyPr>
          <a:lstStyle>
            <a:lvl1pPr marL="0" indent="0" algn="l">
              <a:buNone/>
              <a:defRPr sz="4000" b="1">
                <a:solidFill>
                  <a:schemeClr val="accent5"/>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
        <p:nvSpPr>
          <p:cNvPr id="13" name="Tekstin paikkamerkki 3"/>
          <p:cNvSpPr>
            <a:spLocks noGrp="1"/>
          </p:cNvSpPr>
          <p:nvPr>
            <p:ph type="body" sz="quarter" idx="32" hasCustomPrompt="1"/>
          </p:nvPr>
        </p:nvSpPr>
        <p:spPr>
          <a:xfrm>
            <a:off x="5952232" y="10953170"/>
            <a:ext cx="4817859" cy="1541516"/>
          </a:xfrm>
        </p:spPr>
        <p:txBody>
          <a:bodyPr>
            <a:normAutofit/>
          </a:bodyPr>
          <a:lstStyle>
            <a:lvl1pPr marL="0" indent="0" algn="r">
              <a:buNone/>
              <a:defRPr sz="3200"/>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t>
            </a:r>
          </a:p>
        </p:txBody>
      </p:sp>
      <p:sp>
        <p:nvSpPr>
          <p:cNvPr id="14" name="Tekstin paikkamerkki 3"/>
          <p:cNvSpPr>
            <a:spLocks noGrp="1"/>
          </p:cNvSpPr>
          <p:nvPr>
            <p:ph type="body" sz="quarter" idx="33" hasCustomPrompt="1"/>
          </p:nvPr>
        </p:nvSpPr>
        <p:spPr>
          <a:xfrm>
            <a:off x="5952232" y="9753020"/>
            <a:ext cx="4817859" cy="1200150"/>
          </a:xfrm>
        </p:spPr>
        <p:txBody>
          <a:bodyPr anchor="ctr">
            <a:normAutofit/>
          </a:bodyPr>
          <a:lstStyle>
            <a:lvl1pPr marL="0" indent="0" algn="r">
              <a:buNone/>
              <a:defRPr sz="4000" b="1">
                <a:solidFill>
                  <a:schemeClr val="accent1"/>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
        <p:nvSpPr>
          <p:cNvPr id="16" name="Hexagon 82"/>
          <p:cNvSpPr/>
          <p:nvPr userDrawn="1"/>
        </p:nvSpPr>
        <p:spPr>
          <a:xfrm rot="5400000">
            <a:off x="11546787" y="1091393"/>
            <a:ext cx="1200150" cy="11997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Normaali" charset="0"/>
            </a:endParaRPr>
          </a:p>
        </p:txBody>
      </p:sp>
      <p:sp>
        <p:nvSpPr>
          <p:cNvPr id="17" name="Hexagon 82"/>
          <p:cNvSpPr/>
          <p:nvPr userDrawn="1"/>
        </p:nvSpPr>
        <p:spPr>
          <a:xfrm rot="5400000">
            <a:off x="11546787" y="9709991"/>
            <a:ext cx="1200150" cy="11997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Normaali" charset="0"/>
            </a:endParaRPr>
          </a:p>
        </p:txBody>
      </p:sp>
      <p:sp>
        <p:nvSpPr>
          <p:cNvPr id="18" name="Hexagon 82"/>
          <p:cNvSpPr/>
          <p:nvPr userDrawn="1"/>
        </p:nvSpPr>
        <p:spPr>
          <a:xfrm rot="5400000">
            <a:off x="11546787" y="5683024"/>
            <a:ext cx="1200150" cy="1199738"/>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Normaali" charset="0"/>
            </a:endParaRPr>
          </a:p>
        </p:txBody>
      </p:sp>
    </p:spTree>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ikajana_vaaka_1">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p>
            <a:r>
              <a:rPr lang="fi-FI"/>
              <a:t>Muokkaa tekstiä naps.</a:t>
            </a:r>
          </a:p>
        </p:txBody>
      </p:sp>
      <p:cxnSp>
        <p:nvCxnSpPr>
          <p:cNvPr id="3" name="Straight Connector 3"/>
          <p:cNvCxnSpPr/>
          <p:nvPr userDrawn="1"/>
        </p:nvCxnSpPr>
        <p:spPr>
          <a:xfrm flipV="1">
            <a:off x="2994660" y="7629908"/>
            <a:ext cx="2138299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Oval 5"/>
          <p:cNvSpPr/>
          <p:nvPr userDrawn="1"/>
        </p:nvSpPr>
        <p:spPr>
          <a:xfrm>
            <a:off x="17255017" y="7512337"/>
            <a:ext cx="235142" cy="23514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Normaali" charset="0"/>
            </a:endParaRPr>
          </a:p>
        </p:txBody>
      </p:sp>
      <p:sp>
        <p:nvSpPr>
          <p:cNvPr id="5" name="Oval 81"/>
          <p:cNvSpPr/>
          <p:nvPr userDrawn="1"/>
        </p:nvSpPr>
        <p:spPr>
          <a:xfrm>
            <a:off x="2828098" y="7512337"/>
            <a:ext cx="235142" cy="23514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Normaali" charset="0"/>
            </a:endParaRPr>
          </a:p>
        </p:txBody>
      </p:sp>
      <p:sp>
        <p:nvSpPr>
          <p:cNvPr id="6" name="Oval 91"/>
          <p:cNvSpPr/>
          <p:nvPr userDrawn="1"/>
        </p:nvSpPr>
        <p:spPr>
          <a:xfrm>
            <a:off x="10041557" y="7512337"/>
            <a:ext cx="235142" cy="23514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Normaali" charset="0"/>
            </a:endParaRPr>
          </a:p>
        </p:txBody>
      </p:sp>
      <p:sp>
        <p:nvSpPr>
          <p:cNvPr id="7" name="Tekstin paikkamerkki 3"/>
          <p:cNvSpPr>
            <a:spLocks noGrp="1"/>
          </p:cNvSpPr>
          <p:nvPr>
            <p:ph type="body" sz="quarter" idx="28" hasCustomPrompt="1"/>
          </p:nvPr>
        </p:nvSpPr>
        <p:spPr>
          <a:xfrm>
            <a:off x="2828098" y="8300181"/>
            <a:ext cx="4817859" cy="1541516"/>
          </a:xfrm>
        </p:spPr>
        <p:txBody>
          <a:bodyPr>
            <a:normAutofit/>
          </a:bodyPr>
          <a:lstStyle>
            <a:lvl1pPr marL="0" indent="0" algn="l">
              <a:buNone/>
              <a:defRPr sz="3200"/>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t>
            </a:r>
          </a:p>
        </p:txBody>
      </p:sp>
      <p:sp>
        <p:nvSpPr>
          <p:cNvPr id="8" name="Tekstin paikkamerkki 3"/>
          <p:cNvSpPr>
            <a:spLocks noGrp="1"/>
          </p:cNvSpPr>
          <p:nvPr>
            <p:ph type="body" sz="quarter" idx="29" hasCustomPrompt="1"/>
          </p:nvPr>
        </p:nvSpPr>
        <p:spPr>
          <a:xfrm>
            <a:off x="2828098" y="5877056"/>
            <a:ext cx="4817859" cy="1200150"/>
          </a:xfrm>
        </p:spPr>
        <p:txBody>
          <a:bodyPr anchor="ctr">
            <a:noAutofit/>
          </a:bodyPr>
          <a:lstStyle>
            <a:lvl1pPr marL="0" indent="0" algn="l">
              <a:buNone/>
              <a:defRPr sz="4800" b="1">
                <a:solidFill>
                  <a:schemeClr val="accent1"/>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
        <p:nvSpPr>
          <p:cNvPr id="9" name="Tekstin paikkamerkki 3"/>
          <p:cNvSpPr>
            <a:spLocks noGrp="1"/>
          </p:cNvSpPr>
          <p:nvPr>
            <p:ph type="body" sz="quarter" idx="30" hasCustomPrompt="1"/>
          </p:nvPr>
        </p:nvSpPr>
        <p:spPr>
          <a:xfrm>
            <a:off x="10041557" y="5535690"/>
            <a:ext cx="4817859" cy="1541516"/>
          </a:xfrm>
        </p:spPr>
        <p:txBody>
          <a:bodyPr anchor="b">
            <a:normAutofit/>
          </a:bodyPr>
          <a:lstStyle>
            <a:lvl1pPr marL="0" indent="0" algn="l">
              <a:buNone/>
              <a:defRPr sz="3200"/>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t>
            </a:r>
          </a:p>
        </p:txBody>
      </p:sp>
      <p:sp>
        <p:nvSpPr>
          <p:cNvPr id="10" name="Tekstin paikkamerkki 3"/>
          <p:cNvSpPr>
            <a:spLocks noGrp="1"/>
          </p:cNvSpPr>
          <p:nvPr>
            <p:ph type="body" sz="quarter" idx="31" hasCustomPrompt="1"/>
          </p:nvPr>
        </p:nvSpPr>
        <p:spPr>
          <a:xfrm>
            <a:off x="10041557" y="8300181"/>
            <a:ext cx="4817859" cy="1200150"/>
          </a:xfrm>
        </p:spPr>
        <p:txBody>
          <a:bodyPr anchor="ctr">
            <a:noAutofit/>
          </a:bodyPr>
          <a:lstStyle>
            <a:lvl1pPr marL="0" indent="0" algn="l">
              <a:buNone/>
              <a:defRPr sz="4800" b="1">
                <a:solidFill>
                  <a:schemeClr val="accent1"/>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
        <p:nvSpPr>
          <p:cNvPr id="11" name="Tekstin paikkamerkki 3"/>
          <p:cNvSpPr>
            <a:spLocks noGrp="1"/>
          </p:cNvSpPr>
          <p:nvPr>
            <p:ph type="body" sz="quarter" idx="32" hasCustomPrompt="1"/>
          </p:nvPr>
        </p:nvSpPr>
        <p:spPr>
          <a:xfrm>
            <a:off x="17255017" y="8300181"/>
            <a:ext cx="4817859" cy="1541516"/>
          </a:xfrm>
        </p:spPr>
        <p:txBody>
          <a:bodyPr>
            <a:normAutofit/>
          </a:bodyPr>
          <a:lstStyle>
            <a:lvl1pPr marL="0" indent="0" algn="l">
              <a:buNone/>
              <a:defRPr sz="3200"/>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t>
            </a:r>
          </a:p>
        </p:txBody>
      </p:sp>
      <p:sp>
        <p:nvSpPr>
          <p:cNvPr id="12" name="Tekstin paikkamerkki 3"/>
          <p:cNvSpPr>
            <a:spLocks noGrp="1"/>
          </p:cNvSpPr>
          <p:nvPr>
            <p:ph type="body" sz="quarter" idx="33" hasCustomPrompt="1"/>
          </p:nvPr>
        </p:nvSpPr>
        <p:spPr>
          <a:xfrm>
            <a:off x="17255017" y="5877056"/>
            <a:ext cx="4817859" cy="1200150"/>
          </a:xfrm>
        </p:spPr>
        <p:txBody>
          <a:bodyPr anchor="ctr">
            <a:noAutofit/>
          </a:bodyPr>
          <a:lstStyle>
            <a:lvl1pPr marL="0" indent="0" algn="l">
              <a:buNone/>
              <a:defRPr sz="4800" b="1">
                <a:solidFill>
                  <a:schemeClr val="accent1"/>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Otsikko_sisältö_1">
    <p:bg>
      <p:bgPr>
        <a:solidFill>
          <a:schemeClr val="accent1"/>
        </a:solidFill>
        <a:effectLst/>
      </p:bgPr>
    </p:bg>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1529722" y="748645"/>
            <a:ext cx="2063329" cy="1307177"/>
          </a:xfrm>
          <a:prstGeom prst="rect">
            <a:avLst/>
          </a:prstGeom>
          <a:noFill/>
        </p:spPr>
      </p:pic>
      <p:sp>
        <p:nvSpPr>
          <p:cNvPr id="6" name="Title Placeholder 1"/>
          <p:cNvSpPr>
            <a:spLocks noGrp="1"/>
          </p:cNvSpPr>
          <p:nvPr>
            <p:ph type="title" hasCustomPrompt="1"/>
          </p:nvPr>
        </p:nvSpPr>
        <p:spPr>
          <a:xfrm>
            <a:off x="1675964" y="730259"/>
            <a:ext cx="21025723" cy="2651126"/>
          </a:xfrm>
          <a:prstGeom prst="rect">
            <a:avLst/>
          </a:prstGeom>
        </p:spPr>
        <p:txBody>
          <a:bodyPr vert="horz" lIns="182843" tIns="91422" rIns="182843" bIns="91422" rtlCol="0" anchor="ctr">
            <a:normAutofit/>
          </a:bodyPr>
          <a:lstStyle>
            <a:lvl1pPr>
              <a:defRPr>
                <a:solidFill>
                  <a:schemeClr val="bg1"/>
                </a:solidFill>
              </a:defRPr>
            </a:lvl1pPr>
          </a:lstStyle>
          <a:p>
            <a:r>
              <a:rPr lang="fi-FI"/>
              <a:t>Muokkaa tekstiä naps.</a:t>
            </a:r>
            <a:endParaRPr lang="en-US"/>
          </a:p>
        </p:txBody>
      </p:sp>
      <p:sp>
        <p:nvSpPr>
          <p:cNvPr id="7" name="Text Placeholder 2"/>
          <p:cNvSpPr>
            <a:spLocks noGrp="1"/>
          </p:cNvSpPr>
          <p:nvPr>
            <p:ph idx="1" hasCustomPrompt="1"/>
          </p:nvPr>
        </p:nvSpPr>
        <p:spPr>
          <a:xfrm>
            <a:off x="1675964" y="3651250"/>
            <a:ext cx="21025723" cy="8702676"/>
          </a:xfrm>
          <a:prstGeom prst="rect">
            <a:avLst/>
          </a:prstGeom>
        </p:spPr>
        <p:txBody>
          <a:bodyPr vert="horz" lIns="182843" tIns="91422" rIns="182843" bIns="91422"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tekstiä napsauttamalla</a:t>
            </a:r>
          </a:p>
          <a:p>
            <a:pPr lvl="1"/>
            <a:r>
              <a:rPr lang="fi-FI"/>
              <a:t>toinen taso</a:t>
            </a:r>
          </a:p>
          <a:p>
            <a:pPr lvl="2"/>
            <a:r>
              <a:rPr lang="fi-FI"/>
              <a:t>kolmas taso</a:t>
            </a:r>
          </a:p>
          <a:p>
            <a:pPr lvl="3"/>
            <a:r>
              <a:rPr lang="fi-FI"/>
              <a:t>neljäs taso</a:t>
            </a:r>
          </a:p>
          <a:p>
            <a:pPr lvl="4"/>
            <a:r>
              <a:rPr lang="fi-FI"/>
              <a:t>viides taso</a:t>
            </a:r>
          </a:p>
        </p:txBody>
      </p:sp>
      <p:sp>
        <p:nvSpPr>
          <p:cNvPr id="8" name="Päivämäärän paikkamerkki 3"/>
          <p:cNvSpPr>
            <a:spLocks noGrp="1"/>
          </p:cNvSpPr>
          <p:nvPr>
            <p:ph type="dt" sz="half" idx="2"/>
          </p:nvPr>
        </p:nvSpPr>
        <p:spPr>
          <a:xfrm>
            <a:off x="1676400" y="12712700"/>
            <a:ext cx="5484813" cy="730250"/>
          </a:xfrm>
          <a:prstGeom prst="rect">
            <a:avLst/>
          </a:prstGeom>
        </p:spPr>
        <p:txBody>
          <a:bodyPr vert="horz" lIns="91440" tIns="45720" rIns="91440" bIns="45720" rtlCol="0" anchor="ctr"/>
          <a:lstStyle>
            <a:lvl1pPr algn="l">
              <a:defRPr sz="1800">
                <a:solidFill>
                  <a:schemeClr val="bg1"/>
                </a:solidFill>
              </a:defRPr>
            </a:lvl1pPr>
          </a:lstStyle>
          <a:p>
            <a:fld id="{A1AE01F3-027E-114B-8A34-2791D7B27E5B}" type="datetime1">
              <a:rPr lang="fi-FI" smtClean="0"/>
              <a:t>6.10.2025</a:t>
            </a:fld>
            <a:endParaRPr lang="fi-FI"/>
          </a:p>
        </p:txBody>
      </p:sp>
      <p:sp>
        <p:nvSpPr>
          <p:cNvPr id="9" name="Alatunnisteen paikkamerkki 4"/>
          <p:cNvSpPr>
            <a:spLocks noGrp="1"/>
          </p:cNvSpPr>
          <p:nvPr>
            <p:ph type="ftr" sz="quarter" idx="3"/>
          </p:nvPr>
        </p:nvSpPr>
        <p:spPr>
          <a:xfrm>
            <a:off x="8075613" y="12712700"/>
            <a:ext cx="8226425" cy="730250"/>
          </a:xfrm>
          <a:prstGeom prst="rect">
            <a:avLst/>
          </a:prstGeom>
        </p:spPr>
        <p:txBody>
          <a:bodyPr vert="horz" lIns="91440" tIns="45720" rIns="91440" bIns="45720" rtlCol="0" anchor="ctr"/>
          <a:lstStyle>
            <a:lvl1pPr algn="ctr">
              <a:defRPr sz="1800">
                <a:solidFill>
                  <a:schemeClr val="bg1"/>
                </a:solidFill>
              </a:defRPr>
            </a:lvl1pPr>
          </a:lstStyle>
          <a:p>
            <a:r>
              <a:rPr lang="fi-FI"/>
              <a:t>Esimerkiksi esityksen nimi, esittäjä</a:t>
            </a:r>
          </a:p>
        </p:txBody>
      </p:sp>
      <p:sp>
        <p:nvSpPr>
          <p:cNvPr id="10" name="Dian numeron paikkamerkki 5"/>
          <p:cNvSpPr>
            <a:spLocks noGrp="1"/>
          </p:cNvSpPr>
          <p:nvPr>
            <p:ph type="sldNum" sz="quarter" idx="4"/>
          </p:nvPr>
        </p:nvSpPr>
        <p:spPr>
          <a:xfrm>
            <a:off x="17216438" y="12712700"/>
            <a:ext cx="5484812" cy="730250"/>
          </a:xfrm>
          <a:prstGeom prst="rect">
            <a:avLst/>
          </a:prstGeom>
        </p:spPr>
        <p:txBody>
          <a:bodyPr vert="horz" lIns="91440" tIns="45720" rIns="91440" bIns="45720" rtlCol="0" anchor="ctr"/>
          <a:lstStyle>
            <a:lvl1pPr algn="r">
              <a:defRPr sz="1800">
                <a:solidFill>
                  <a:schemeClr val="bg1"/>
                </a:solidFill>
              </a:defRPr>
            </a:lvl1pPr>
          </a:lstStyle>
          <a:p>
            <a:fld id="{4F4F8806-C074-1048-BDDB-408E5170414D}" type="slidenum">
              <a:rPr lang="fi-FI" smtClean="0"/>
              <a:pPr/>
              <a:t>‹#›</a:t>
            </a:fld>
            <a:endParaRPr lang="fi-FI"/>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ikajana_vaaka_2">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p>
            <a:r>
              <a:rPr lang="fi-FI"/>
              <a:t>Muokkaa tekstiä naps.</a:t>
            </a:r>
          </a:p>
        </p:txBody>
      </p:sp>
      <p:cxnSp>
        <p:nvCxnSpPr>
          <p:cNvPr id="3" name="Straight Connector 3"/>
          <p:cNvCxnSpPr/>
          <p:nvPr userDrawn="1"/>
        </p:nvCxnSpPr>
        <p:spPr>
          <a:xfrm>
            <a:off x="0" y="7629908"/>
            <a:ext cx="2437765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Oval 5"/>
          <p:cNvSpPr/>
          <p:nvPr userDrawn="1"/>
        </p:nvSpPr>
        <p:spPr>
          <a:xfrm>
            <a:off x="17255017" y="7512337"/>
            <a:ext cx="235142" cy="23514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Normaali" charset="0"/>
            </a:endParaRPr>
          </a:p>
        </p:txBody>
      </p:sp>
      <p:sp>
        <p:nvSpPr>
          <p:cNvPr id="5" name="Oval 81"/>
          <p:cNvSpPr/>
          <p:nvPr userDrawn="1"/>
        </p:nvSpPr>
        <p:spPr>
          <a:xfrm>
            <a:off x="2828098" y="7512337"/>
            <a:ext cx="235142" cy="23514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Normaali" charset="0"/>
            </a:endParaRPr>
          </a:p>
        </p:txBody>
      </p:sp>
      <p:sp>
        <p:nvSpPr>
          <p:cNvPr id="6" name="Oval 91"/>
          <p:cNvSpPr/>
          <p:nvPr userDrawn="1"/>
        </p:nvSpPr>
        <p:spPr>
          <a:xfrm>
            <a:off x="9923986" y="7512337"/>
            <a:ext cx="235142" cy="23514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Normaali" charset="0"/>
            </a:endParaRPr>
          </a:p>
        </p:txBody>
      </p:sp>
      <p:sp>
        <p:nvSpPr>
          <p:cNvPr id="7" name="Tekstin paikkamerkki 3"/>
          <p:cNvSpPr>
            <a:spLocks noGrp="1"/>
          </p:cNvSpPr>
          <p:nvPr>
            <p:ph type="body" sz="quarter" idx="28" hasCustomPrompt="1"/>
          </p:nvPr>
        </p:nvSpPr>
        <p:spPr>
          <a:xfrm>
            <a:off x="2828098" y="8300181"/>
            <a:ext cx="4817859" cy="1541516"/>
          </a:xfrm>
        </p:spPr>
        <p:txBody>
          <a:bodyPr>
            <a:normAutofit/>
          </a:bodyPr>
          <a:lstStyle>
            <a:lvl1pPr marL="0" indent="0" algn="l">
              <a:buNone/>
              <a:defRPr sz="3200"/>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t>
            </a:r>
          </a:p>
        </p:txBody>
      </p:sp>
      <p:sp>
        <p:nvSpPr>
          <p:cNvPr id="8" name="Tekstin paikkamerkki 3"/>
          <p:cNvSpPr>
            <a:spLocks noGrp="1"/>
          </p:cNvSpPr>
          <p:nvPr>
            <p:ph type="body" sz="quarter" idx="29" hasCustomPrompt="1"/>
          </p:nvPr>
        </p:nvSpPr>
        <p:spPr>
          <a:xfrm>
            <a:off x="2828098" y="5877056"/>
            <a:ext cx="4817859" cy="1200150"/>
          </a:xfrm>
        </p:spPr>
        <p:txBody>
          <a:bodyPr anchor="ctr">
            <a:noAutofit/>
          </a:bodyPr>
          <a:lstStyle>
            <a:lvl1pPr marL="0" indent="0" algn="l">
              <a:buNone/>
              <a:defRPr sz="4800" b="1">
                <a:solidFill>
                  <a:schemeClr val="accent1"/>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
        <p:nvSpPr>
          <p:cNvPr id="9" name="Tekstin paikkamerkki 3"/>
          <p:cNvSpPr>
            <a:spLocks noGrp="1"/>
          </p:cNvSpPr>
          <p:nvPr>
            <p:ph type="body" sz="quarter" idx="30" hasCustomPrompt="1"/>
          </p:nvPr>
        </p:nvSpPr>
        <p:spPr>
          <a:xfrm>
            <a:off x="10041557" y="5535690"/>
            <a:ext cx="4817859" cy="1541516"/>
          </a:xfrm>
        </p:spPr>
        <p:txBody>
          <a:bodyPr anchor="b">
            <a:normAutofit/>
          </a:bodyPr>
          <a:lstStyle>
            <a:lvl1pPr marL="0" indent="0" algn="l">
              <a:buNone/>
              <a:defRPr sz="3200"/>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t>
            </a:r>
          </a:p>
        </p:txBody>
      </p:sp>
      <p:sp>
        <p:nvSpPr>
          <p:cNvPr id="10" name="Tekstin paikkamerkki 3"/>
          <p:cNvSpPr>
            <a:spLocks noGrp="1"/>
          </p:cNvSpPr>
          <p:nvPr>
            <p:ph type="body" sz="quarter" idx="31" hasCustomPrompt="1"/>
          </p:nvPr>
        </p:nvSpPr>
        <p:spPr>
          <a:xfrm>
            <a:off x="10041557" y="8300181"/>
            <a:ext cx="4817859" cy="1200150"/>
          </a:xfrm>
        </p:spPr>
        <p:txBody>
          <a:bodyPr anchor="ctr">
            <a:noAutofit/>
          </a:bodyPr>
          <a:lstStyle>
            <a:lvl1pPr marL="0" indent="0" algn="l">
              <a:buNone/>
              <a:defRPr sz="4800" b="1">
                <a:solidFill>
                  <a:schemeClr val="accent1"/>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
        <p:nvSpPr>
          <p:cNvPr id="11" name="Tekstin paikkamerkki 3"/>
          <p:cNvSpPr>
            <a:spLocks noGrp="1"/>
          </p:cNvSpPr>
          <p:nvPr>
            <p:ph type="body" sz="quarter" idx="32" hasCustomPrompt="1"/>
          </p:nvPr>
        </p:nvSpPr>
        <p:spPr>
          <a:xfrm>
            <a:off x="17255017" y="8300181"/>
            <a:ext cx="4817859" cy="1541516"/>
          </a:xfrm>
        </p:spPr>
        <p:txBody>
          <a:bodyPr>
            <a:normAutofit/>
          </a:bodyPr>
          <a:lstStyle>
            <a:lvl1pPr marL="0" indent="0" algn="l">
              <a:buNone/>
              <a:defRPr sz="3200"/>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t>
            </a:r>
          </a:p>
        </p:txBody>
      </p:sp>
      <p:sp>
        <p:nvSpPr>
          <p:cNvPr id="12" name="Tekstin paikkamerkki 3"/>
          <p:cNvSpPr>
            <a:spLocks noGrp="1"/>
          </p:cNvSpPr>
          <p:nvPr>
            <p:ph type="body" sz="quarter" idx="33" hasCustomPrompt="1"/>
          </p:nvPr>
        </p:nvSpPr>
        <p:spPr>
          <a:xfrm>
            <a:off x="17255017" y="5877056"/>
            <a:ext cx="4817859" cy="1200150"/>
          </a:xfrm>
        </p:spPr>
        <p:txBody>
          <a:bodyPr anchor="ctr">
            <a:noAutofit/>
          </a:bodyPr>
          <a:lstStyle>
            <a:lvl1pPr marL="0" indent="0" algn="l">
              <a:buNone/>
              <a:defRPr sz="4800" b="1">
                <a:solidFill>
                  <a:schemeClr val="accent1"/>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Tree>
  </p:cSld>
  <p:clrMapOvr>
    <a:masterClrMapping/>
  </p:clrMapOvr>
  <p:transition spd="slow">
    <p:push/>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ikajana_vaaka_3">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p>
            <a:r>
              <a:rPr lang="fi-FI"/>
              <a:t>Muokkaa tekstiä naps.</a:t>
            </a:r>
          </a:p>
        </p:txBody>
      </p:sp>
      <p:cxnSp>
        <p:nvCxnSpPr>
          <p:cNvPr id="3" name="Straight Connector 3"/>
          <p:cNvCxnSpPr/>
          <p:nvPr userDrawn="1"/>
        </p:nvCxnSpPr>
        <p:spPr>
          <a:xfrm>
            <a:off x="0" y="7629908"/>
            <a:ext cx="16031172"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Oval 81"/>
          <p:cNvSpPr/>
          <p:nvPr userDrawn="1"/>
        </p:nvSpPr>
        <p:spPr>
          <a:xfrm>
            <a:off x="3772938" y="7512337"/>
            <a:ext cx="235142" cy="23514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Normaali" charset="0"/>
            </a:endParaRPr>
          </a:p>
        </p:txBody>
      </p:sp>
      <p:sp>
        <p:nvSpPr>
          <p:cNvPr id="5" name="Oval 91"/>
          <p:cNvSpPr/>
          <p:nvPr userDrawn="1"/>
        </p:nvSpPr>
        <p:spPr>
          <a:xfrm>
            <a:off x="16031172" y="7512337"/>
            <a:ext cx="235142" cy="23514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Normaali" charset="0"/>
            </a:endParaRPr>
          </a:p>
        </p:txBody>
      </p:sp>
      <p:sp>
        <p:nvSpPr>
          <p:cNvPr id="6" name="Tekstin paikkamerkki 3"/>
          <p:cNvSpPr>
            <a:spLocks noGrp="1"/>
          </p:cNvSpPr>
          <p:nvPr>
            <p:ph type="body" sz="quarter" idx="28" hasCustomPrompt="1"/>
          </p:nvPr>
        </p:nvSpPr>
        <p:spPr>
          <a:xfrm>
            <a:off x="3772938" y="5535690"/>
            <a:ext cx="4817859" cy="1541516"/>
          </a:xfrm>
        </p:spPr>
        <p:txBody>
          <a:bodyPr anchor="b">
            <a:normAutofit/>
          </a:bodyPr>
          <a:lstStyle>
            <a:lvl1pPr marL="0" indent="0" algn="l">
              <a:buNone/>
              <a:defRPr sz="3200"/>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t>
            </a:r>
          </a:p>
        </p:txBody>
      </p:sp>
      <p:sp>
        <p:nvSpPr>
          <p:cNvPr id="7" name="Tekstin paikkamerkki 3"/>
          <p:cNvSpPr>
            <a:spLocks noGrp="1"/>
          </p:cNvSpPr>
          <p:nvPr>
            <p:ph type="body" sz="quarter" idx="29" hasCustomPrompt="1"/>
          </p:nvPr>
        </p:nvSpPr>
        <p:spPr>
          <a:xfrm>
            <a:off x="3772938" y="8300181"/>
            <a:ext cx="4817859" cy="1200150"/>
          </a:xfrm>
        </p:spPr>
        <p:txBody>
          <a:bodyPr anchor="ctr">
            <a:noAutofit/>
          </a:bodyPr>
          <a:lstStyle>
            <a:lvl1pPr marL="0" indent="0" algn="l">
              <a:buNone/>
              <a:defRPr sz="4800" b="1">
                <a:solidFill>
                  <a:schemeClr val="accent1"/>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
        <p:nvSpPr>
          <p:cNvPr id="10" name="Tekstin paikkamerkki 3"/>
          <p:cNvSpPr>
            <a:spLocks noGrp="1"/>
          </p:cNvSpPr>
          <p:nvPr>
            <p:ph type="body" sz="quarter" idx="32" hasCustomPrompt="1"/>
          </p:nvPr>
        </p:nvSpPr>
        <p:spPr>
          <a:xfrm>
            <a:off x="16031172" y="8300181"/>
            <a:ext cx="4817859" cy="1541516"/>
          </a:xfrm>
        </p:spPr>
        <p:txBody>
          <a:bodyPr>
            <a:normAutofit/>
          </a:bodyPr>
          <a:lstStyle>
            <a:lvl1pPr marL="0" indent="0" algn="l">
              <a:buNone/>
              <a:defRPr sz="3200"/>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t>
            </a:r>
          </a:p>
        </p:txBody>
      </p:sp>
      <p:sp>
        <p:nvSpPr>
          <p:cNvPr id="11" name="Tekstin paikkamerkki 3"/>
          <p:cNvSpPr>
            <a:spLocks noGrp="1"/>
          </p:cNvSpPr>
          <p:nvPr>
            <p:ph type="body" sz="quarter" idx="33" hasCustomPrompt="1"/>
          </p:nvPr>
        </p:nvSpPr>
        <p:spPr>
          <a:xfrm>
            <a:off x="16031172" y="5877056"/>
            <a:ext cx="4817859" cy="1200150"/>
          </a:xfrm>
        </p:spPr>
        <p:txBody>
          <a:bodyPr anchor="ctr">
            <a:noAutofit/>
          </a:bodyPr>
          <a:lstStyle>
            <a:lvl1pPr marL="0" indent="0" algn="l">
              <a:buNone/>
              <a:defRPr sz="4800" b="1">
                <a:solidFill>
                  <a:schemeClr val="accent1"/>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Tree>
  </p:cSld>
  <p:clrMapOvr>
    <a:masterClrMapping/>
  </p:clrMapOvr>
  <p:transition spd="slow">
    <p:push/>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sityksen kansi">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4377650" cy="13712428"/>
          </a:xfrm>
          <a:prstGeom prst="rect">
            <a:avLst/>
          </a:prstGeom>
        </p:spPr>
      </p:pic>
      <p:sp>
        <p:nvSpPr>
          <p:cNvPr id="8" name="Suorakulmio 7"/>
          <p:cNvSpPr/>
          <p:nvPr userDrawn="1"/>
        </p:nvSpPr>
        <p:spPr>
          <a:xfrm>
            <a:off x="0" y="0"/>
            <a:ext cx="24377650" cy="13712428"/>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Otsikko 1"/>
          <p:cNvSpPr>
            <a:spLocks noGrp="1"/>
          </p:cNvSpPr>
          <p:nvPr>
            <p:ph type="title" hasCustomPrompt="1"/>
          </p:nvPr>
        </p:nvSpPr>
        <p:spPr>
          <a:xfrm>
            <a:off x="9355014" y="1879048"/>
            <a:ext cx="13653079" cy="7365991"/>
          </a:xfrm>
          <a:prstGeom prst="rect">
            <a:avLst/>
          </a:prstGeom>
        </p:spPr>
        <p:txBody>
          <a:bodyPr>
            <a:normAutofit/>
          </a:bodyPr>
          <a:lstStyle>
            <a:lvl1pPr algn="r">
              <a:defRPr sz="13800" b="1" spc="600">
                <a:solidFill>
                  <a:schemeClr val="bg1"/>
                </a:solidFill>
              </a:defRPr>
            </a:lvl1pPr>
          </a:lstStyle>
          <a:p>
            <a:r>
              <a:rPr lang="fi-FI"/>
              <a:t>MUOKKAA </a:t>
            </a:r>
            <a:br>
              <a:rPr lang="fi-FI"/>
            </a:br>
            <a:r>
              <a:rPr lang="fi-FI"/>
              <a:t>TEKSTIÄ NAPS.</a:t>
            </a:r>
          </a:p>
        </p:txBody>
      </p:sp>
      <p:sp>
        <p:nvSpPr>
          <p:cNvPr id="4" name="Tekstin paikkamerkki 3"/>
          <p:cNvSpPr>
            <a:spLocks noGrp="1"/>
          </p:cNvSpPr>
          <p:nvPr>
            <p:ph type="body" sz="quarter" idx="15"/>
          </p:nvPr>
        </p:nvSpPr>
        <p:spPr>
          <a:xfrm>
            <a:off x="9355015" y="9910118"/>
            <a:ext cx="13653079" cy="2015181"/>
          </a:xfrm>
          <a:prstGeom prst="rect">
            <a:avLst/>
          </a:prstGeom>
        </p:spPr>
        <p:txBody>
          <a:bodyPr anchor="ctr">
            <a:normAutofit/>
          </a:bodyPr>
          <a:lstStyle>
            <a:lvl1pPr marL="0" indent="0" algn="r">
              <a:buNone/>
              <a:defRPr sz="4400">
                <a:solidFill>
                  <a:schemeClr val="bg1"/>
                </a:solidFill>
              </a:defRPr>
            </a:lvl1pPr>
            <a:lvl2pPr marL="914217" indent="0" algn="ctr">
              <a:buNone/>
              <a:defRPr sz="3600">
                <a:solidFill>
                  <a:schemeClr val="bg1"/>
                </a:solidFill>
              </a:defRPr>
            </a:lvl2pPr>
            <a:lvl3pPr marL="1828434" indent="0" algn="ctr">
              <a:buNone/>
              <a:defRPr sz="3200">
                <a:solidFill>
                  <a:schemeClr val="bg1"/>
                </a:solidFill>
              </a:defRPr>
            </a:lvl3pPr>
            <a:lvl4pPr>
              <a:defRPr sz="2800"/>
            </a:lvl4pPr>
            <a:lvl5pPr>
              <a:defRPr sz="2800"/>
            </a:lvl5pPr>
          </a:lstStyle>
          <a:p>
            <a:pPr lvl="0"/>
            <a:endParaRPr lang="fi-FI"/>
          </a:p>
        </p:txBody>
      </p:sp>
      <p:pic>
        <p:nvPicPr>
          <p:cNvPr id="6" name="Kuva 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498524" y="8696150"/>
            <a:ext cx="5099908" cy="32309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Esityksen kansi">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729380"/>
            <a:ext cx="26158324" cy="17445380"/>
          </a:xfrm>
          <a:prstGeom prst="rect">
            <a:avLst/>
          </a:prstGeom>
        </p:spPr>
      </p:pic>
      <p:sp>
        <p:nvSpPr>
          <p:cNvPr id="8" name="Suorakulmio 7"/>
          <p:cNvSpPr/>
          <p:nvPr userDrawn="1"/>
        </p:nvSpPr>
        <p:spPr>
          <a:xfrm>
            <a:off x="0" y="-2406447"/>
            <a:ext cx="24377650" cy="16257822"/>
          </a:xfrm>
          <a:prstGeom prst="rect">
            <a:avLst/>
          </a:prstGeom>
          <a:solidFill>
            <a:srgbClr val="00A47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Otsikko 1"/>
          <p:cNvSpPr>
            <a:spLocks noGrp="1"/>
          </p:cNvSpPr>
          <p:nvPr>
            <p:ph type="title" hasCustomPrompt="1"/>
          </p:nvPr>
        </p:nvSpPr>
        <p:spPr>
          <a:xfrm>
            <a:off x="419562" y="2039469"/>
            <a:ext cx="13653079" cy="7365991"/>
          </a:xfrm>
          <a:prstGeom prst="rect">
            <a:avLst/>
          </a:prstGeom>
        </p:spPr>
        <p:txBody>
          <a:bodyPr>
            <a:normAutofit/>
          </a:bodyPr>
          <a:lstStyle>
            <a:lvl1pPr algn="r">
              <a:defRPr sz="13800" b="1" spc="600">
                <a:solidFill>
                  <a:schemeClr val="bg1"/>
                </a:solidFill>
              </a:defRPr>
            </a:lvl1pPr>
          </a:lstStyle>
          <a:p>
            <a:r>
              <a:rPr lang="fi-FI"/>
              <a:t>MUOKKAA </a:t>
            </a:r>
            <a:br>
              <a:rPr lang="fi-FI"/>
            </a:br>
            <a:r>
              <a:rPr lang="fi-FI"/>
              <a:t>TEKSTIÄ NAPS.</a:t>
            </a:r>
          </a:p>
        </p:txBody>
      </p:sp>
      <p:sp>
        <p:nvSpPr>
          <p:cNvPr id="4" name="Tekstin paikkamerkki 3"/>
          <p:cNvSpPr>
            <a:spLocks noGrp="1"/>
          </p:cNvSpPr>
          <p:nvPr>
            <p:ph type="body" sz="quarter" idx="15"/>
          </p:nvPr>
        </p:nvSpPr>
        <p:spPr>
          <a:xfrm>
            <a:off x="243099" y="10086581"/>
            <a:ext cx="13653079" cy="2015181"/>
          </a:xfrm>
          <a:prstGeom prst="rect">
            <a:avLst/>
          </a:prstGeom>
        </p:spPr>
        <p:txBody>
          <a:bodyPr anchor="ctr">
            <a:normAutofit/>
          </a:bodyPr>
          <a:lstStyle>
            <a:lvl1pPr marL="0" indent="0" algn="r">
              <a:buNone/>
              <a:defRPr sz="4400">
                <a:solidFill>
                  <a:schemeClr val="bg1"/>
                </a:solidFill>
              </a:defRPr>
            </a:lvl1pPr>
            <a:lvl2pPr marL="914217" indent="0" algn="ctr">
              <a:buNone/>
              <a:defRPr sz="3600">
                <a:solidFill>
                  <a:schemeClr val="bg1"/>
                </a:solidFill>
              </a:defRPr>
            </a:lvl2pPr>
            <a:lvl3pPr marL="1828434" indent="0" algn="ctr">
              <a:buNone/>
              <a:defRPr sz="3200">
                <a:solidFill>
                  <a:schemeClr val="bg1"/>
                </a:solidFill>
              </a:defRPr>
            </a:lvl3pPr>
            <a:lvl4pPr>
              <a:defRPr sz="2800"/>
            </a:lvl4pPr>
            <a:lvl5pPr>
              <a:defRPr sz="2800"/>
            </a:lvl5pPr>
          </a:lstStyle>
          <a:p>
            <a:pPr lvl="0"/>
            <a:endParaRPr lang="fi-FI"/>
          </a:p>
        </p:txBody>
      </p:sp>
      <p:pic>
        <p:nvPicPr>
          <p:cNvPr id="6" name="Kuva 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6401641" y="9793920"/>
            <a:ext cx="5099908" cy="3230936"/>
          </a:xfrm>
          <a:prstGeom prst="rect">
            <a:avLst/>
          </a:prstGeom>
        </p:spPr>
      </p:pic>
    </p:spTree>
    <p:extLst>
      <p:ext uri="{BB962C8B-B14F-4D97-AF65-F5344CB8AC3E}">
        <p14:creationId xmlns:p14="http://schemas.microsoft.com/office/powerpoint/2010/main" val="2526132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Esityksen kansi">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4377650" cy="16251766"/>
          </a:xfrm>
          <a:prstGeom prst="rect">
            <a:avLst/>
          </a:prstGeom>
        </p:spPr>
      </p:pic>
      <p:sp>
        <p:nvSpPr>
          <p:cNvPr id="8" name="Suorakulmio 7"/>
          <p:cNvSpPr/>
          <p:nvPr userDrawn="1"/>
        </p:nvSpPr>
        <p:spPr>
          <a:xfrm>
            <a:off x="0" y="0"/>
            <a:ext cx="24377650" cy="16251766"/>
          </a:xfrm>
          <a:prstGeom prst="rect">
            <a:avLst/>
          </a:prstGeom>
          <a:solidFill>
            <a:srgbClr val="00A47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Otsikko 1"/>
          <p:cNvSpPr>
            <a:spLocks noGrp="1"/>
          </p:cNvSpPr>
          <p:nvPr>
            <p:ph type="title" hasCustomPrompt="1"/>
          </p:nvPr>
        </p:nvSpPr>
        <p:spPr>
          <a:xfrm>
            <a:off x="9355014" y="1879048"/>
            <a:ext cx="13653079" cy="7365991"/>
          </a:xfrm>
          <a:prstGeom prst="rect">
            <a:avLst/>
          </a:prstGeom>
        </p:spPr>
        <p:txBody>
          <a:bodyPr>
            <a:normAutofit/>
          </a:bodyPr>
          <a:lstStyle>
            <a:lvl1pPr algn="r">
              <a:defRPr sz="13800" b="1" spc="600">
                <a:solidFill>
                  <a:schemeClr val="bg1"/>
                </a:solidFill>
              </a:defRPr>
            </a:lvl1pPr>
          </a:lstStyle>
          <a:p>
            <a:r>
              <a:rPr lang="fi-FI"/>
              <a:t>MUOKKAA </a:t>
            </a:r>
            <a:br>
              <a:rPr lang="fi-FI"/>
            </a:br>
            <a:r>
              <a:rPr lang="fi-FI"/>
              <a:t>TEKSTIÄ NAPS.</a:t>
            </a:r>
          </a:p>
        </p:txBody>
      </p:sp>
      <p:sp>
        <p:nvSpPr>
          <p:cNvPr id="4" name="Tekstin paikkamerkki 3"/>
          <p:cNvSpPr>
            <a:spLocks noGrp="1"/>
          </p:cNvSpPr>
          <p:nvPr>
            <p:ph type="body" sz="quarter" idx="15"/>
          </p:nvPr>
        </p:nvSpPr>
        <p:spPr>
          <a:xfrm>
            <a:off x="9355015" y="9910118"/>
            <a:ext cx="13653079" cy="2015181"/>
          </a:xfrm>
          <a:prstGeom prst="rect">
            <a:avLst/>
          </a:prstGeom>
        </p:spPr>
        <p:txBody>
          <a:bodyPr anchor="ctr">
            <a:normAutofit/>
          </a:bodyPr>
          <a:lstStyle>
            <a:lvl1pPr marL="0" indent="0" algn="r">
              <a:buNone/>
              <a:defRPr sz="4400">
                <a:solidFill>
                  <a:schemeClr val="bg1"/>
                </a:solidFill>
              </a:defRPr>
            </a:lvl1pPr>
            <a:lvl2pPr marL="914217" indent="0" algn="ctr">
              <a:buNone/>
              <a:defRPr sz="3600">
                <a:solidFill>
                  <a:schemeClr val="bg1"/>
                </a:solidFill>
              </a:defRPr>
            </a:lvl2pPr>
            <a:lvl3pPr marL="1828434" indent="0" algn="ctr">
              <a:buNone/>
              <a:defRPr sz="3200">
                <a:solidFill>
                  <a:schemeClr val="bg1"/>
                </a:solidFill>
              </a:defRPr>
            </a:lvl3pPr>
            <a:lvl4pPr>
              <a:defRPr sz="2800"/>
            </a:lvl4pPr>
            <a:lvl5pPr>
              <a:defRPr sz="2800"/>
            </a:lvl5pPr>
          </a:lstStyle>
          <a:p>
            <a:pPr lvl="0"/>
            <a:endParaRPr lang="fi-FI"/>
          </a:p>
        </p:txBody>
      </p:sp>
      <p:pic>
        <p:nvPicPr>
          <p:cNvPr id="6" name="Kuva 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498524" y="9302240"/>
            <a:ext cx="5099908" cy="3230936"/>
          </a:xfrm>
          <a:prstGeom prst="rect">
            <a:avLst/>
          </a:prstGeom>
        </p:spPr>
      </p:pic>
    </p:spTree>
    <p:extLst>
      <p:ext uri="{BB962C8B-B14F-4D97-AF65-F5344CB8AC3E}">
        <p14:creationId xmlns:p14="http://schemas.microsoft.com/office/powerpoint/2010/main" val="603452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Esityksen kansi">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4377650" cy="16251766"/>
          </a:xfrm>
          <a:prstGeom prst="rect">
            <a:avLst/>
          </a:prstGeom>
        </p:spPr>
      </p:pic>
      <p:sp>
        <p:nvSpPr>
          <p:cNvPr id="3" name="Otsikko 1"/>
          <p:cNvSpPr>
            <a:spLocks noGrp="1"/>
          </p:cNvSpPr>
          <p:nvPr>
            <p:ph type="title" hasCustomPrompt="1"/>
          </p:nvPr>
        </p:nvSpPr>
        <p:spPr>
          <a:xfrm>
            <a:off x="9868362" y="3392901"/>
            <a:ext cx="13653079" cy="7365991"/>
          </a:xfrm>
          <a:prstGeom prst="rect">
            <a:avLst/>
          </a:prstGeom>
        </p:spPr>
        <p:txBody>
          <a:bodyPr>
            <a:normAutofit/>
          </a:bodyPr>
          <a:lstStyle>
            <a:lvl1pPr algn="r">
              <a:defRPr sz="13800" b="1" spc="600" baseline="0">
                <a:solidFill>
                  <a:schemeClr val="bg1"/>
                </a:solidFill>
              </a:defRPr>
            </a:lvl1pPr>
          </a:lstStyle>
          <a:p>
            <a:r>
              <a:rPr lang="fi-FI"/>
              <a:t>LISÄÄ TEKSTIÄ NAPS</a:t>
            </a:r>
          </a:p>
        </p:txBody>
      </p:sp>
      <p:sp>
        <p:nvSpPr>
          <p:cNvPr id="4" name="Tekstin paikkamerkki 3"/>
          <p:cNvSpPr>
            <a:spLocks noGrp="1"/>
          </p:cNvSpPr>
          <p:nvPr>
            <p:ph type="body" sz="quarter" idx="15"/>
          </p:nvPr>
        </p:nvSpPr>
        <p:spPr>
          <a:xfrm>
            <a:off x="9547520" y="13102497"/>
            <a:ext cx="13653079" cy="2015181"/>
          </a:xfrm>
          <a:prstGeom prst="rect">
            <a:avLst/>
          </a:prstGeom>
        </p:spPr>
        <p:txBody>
          <a:bodyPr anchor="ctr">
            <a:normAutofit/>
          </a:bodyPr>
          <a:lstStyle>
            <a:lvl1pPr marL="0" indent="0" algn="r">
              <a:buNone/>
              <a:defRPr sz="4400">
                <a:solidFill>
                  <a:schemeClr val="bg1"/>
                </a:solidFill>
              </a:defRPr>
            </a:lvl1pPr>
            <a:lvl2pPr marL="914217" indent="0" algn="ctr">
              <a:buNone/>
              <a:defRPr sz="3600">
                <a:solidFill>
                  <a:schemeClr val="bg1"/>
                </a:solidFill>
              </a:defRPr>
            </a:lvl2pPr>
            <a:lvl3pPr marL="1828434" indent="0" algn="ctr">
              <a:buNone/>
              <a:defRPr sz="3200">
                <a:solidFill>
                  <a:schemeClr val="bg1"/>
                </a:solidFill>
              </a:defRPr>
            </a:lvl3pPr>
            <a:lvl4pPr>
              <a:defRPr sz="2800"/>
            </a:lvl4pPr>
            <a:lvl5pPr>
              <a:defRPr sz="2800"/>
            </a:lvl5pPr>
          </a:lstStyle>
          <a:p>
            <a:pPr lvl="0"/>
            <a:endParaRPr lang="fi-FI"/>
          </a:p>
        </p:txBody>
      </p:sp>
      <p:pic>
        <p:nvPicPr>
          <p:cNvPr id="6" name="Kuva 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306019" y="10080108"/>
            <a:ext cx="5099908" cy="3230936"/>
          </a:xfrm>
          <a:prstGeom prst="rect">
            <a:avLst/>
          </a:prstGeom>
        </p:spPr>
      </p:pic>
    </p:spTree>
    <p:extLst>
      <p:ext uri="{BB962C8B-B14F-4D97-AF65-F5344CB8AC3E}">
        <p14:creationId xmlns:p14="http://schemas.microsoft.com/office/powerpoint/2010/main" val="1831419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Otsikko_taustaväri">
    <p:bg>
      <p:bgPr>
        <a:solidFill>
          <a:schemeClr val="accent1"/>
        </a:solidFill>
        <a:effectLst/>
      </p:bgPr>
    </p:bg>
    <p:spTree>
      <p:nvGrpSpPr>
        <p:cNvPr id="1" name=""/>
        <p:cNvGrpSpPr/>
        <p:nvPr/>
      </p:nvGrpSpPr>
      <p:grpSpPr>
        <a:xfrm>
          <a:off x="0" y="0"/>
          <a:ext cx="0" cy="0"/>
          <a:chOff x="0" y="0"/>
          <a:chExt cx="0" cy="0"/>
        </a:xfrm>
      </p:grpSpPr>
      <p:sp>
        <p:nvSpPr>
          <p:cNvPr id="3" name="Otsikko 1"/>
          <p:cNvSpPr>
            <a:spLocks noGrp="1"/>
          </p:cNvSpPr>
          <p:nvPr>
            <p:ph type="title" hasCustomPrompt="1"/>
          </p:nvPr>
        </p:nvSpPr>
        <p:spPr>
          <a:xfrm>
            <a:off x="1675965" y="730258"/>
            <a:ext cx="10458886" cy="7365991"/>
          </a:xfrm>
          <a:prstGeom prst="rect">
            <a:avLst/>
          </a:prstGeom>
        </p:spPr>
        <p:txBody>
          <a:bodyPr>
            <a:normAutofit/>
          </a:bodyPr>
          <a:lstStyle>
            <a:lvl1pPr>
              <a:defRPr sz="11500" b="1">
                <a:solidFill>
                  <a:schemeClr val="bg1"/>
                </a:solidFill>
              </a:defRPr>
            </a:lvl1pPr>
          </a:lstStyle>
          <a:p>
            <a:r>
              <a:rPr lang="fi-FI"/>
              <a:t>MUOKKAA </a:t>
            </a:r>
            <a:br>
              <a:rPr lang="fi-FI"/>
            </a:br>
            <a:r>
              <a:rPr lang="fi-FI"/>
              <a:t>TEKSTIÄ NAPS.</a:t>
            </a:r>
          </a:p>
        </p:txBody>
      </p:sp>
      <p:sp>
        <p:nvSpPr>
          <p:cNvPr id="4" name="Tekstin paikkamerkki 3"/>
          <p:cNvSpPr>
            <a:spLocks noGrp="1"/>
          </p:cNvSpPr>
          <p:nvPr>
            <p:ph type="body" sz="quarter" idx="15" hasCustomPrompt="1"/>
          </p:nvPr>
        </p:nvSpPr>
        <p:spPr>
          <a:xfrm>
            <a:off x="1676400" y="8648700"/>
            <a:ext cx="10458450" cy="3276600"/>
          </a:xfrm>
          <a:prstGeom prst="rect">
            <a:avLst/>
          </a:prstGeom>
        </p:spPr>
        <p:txBody>
          <a:bodyPr>
            <a:normAutofit/>
          </a:bodyPr>
          <a:lstStyle>
            <a:lvl1pPr>
              <a:defRPr sz="4400">
                <a:solidFill>
                  <a:schemeClr val="bg1"/>
                </a:solidFill>
              </a:defRPr>
            </a:lvl1pPr>
            <a:lvl2pPr>
              <a:defRPr sz="3600">
                <a:solidFill>
                  <a:schemeClr val="bg1"/>
                </a:solidFill>
              </a:defRPr>
            </a:lvl2pPr>
            <a:lvl3pPr>
              <a:defRPr sz="3200">
                <a:solidFill>
                  <a:schemeClr val="bg1"/>
                </a:solidFill>
              </a:defRPr>
            </a:lvl3pPr>
            <a:lvl4pPr>
              <a:defRPr sz="2800"/>
            </a:lvl4pPr>
            <a:lvl5pPr>
              <a:defRPr sz="2800"/>
            </a:lvl5pPr>
          </a:lstStyle>
          <a:p>
            <a:pPr lvl="0"/>
            <a:r>
              <a:rPr lang="fi-FI"/>
              <a:t>Muokkaa tekstiä napsauttamalla</a:t>
            </a:r>
          </a:p>
          <a:p>
            <a:pPr lvl="1"/>
            <a:r>
              <a:rPr lang="fi-FI"/>
              <a:t>toinen taso</a:t>
            </a:r>
          </a:p>
          <a:p>
            <a:pPr lvl="2"/>
            <a:r>
              <a:rPr lang="fi-FI"/>
              <a:t>kolmas taso</a:t>
            </a:r>
          </a:p>
        </p:txBody>
      </p:sp>
      <p:pic>
        <p:nvPicPr>
          <p:cNvPr id="23" name="Kuva 2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1529722" y="748645"/>
            <a:ext cx="2063329" cy="1307177"/>
          </a:xfrm>
          <a:prstGeom prst="rect">
            <a:avLst/>
          </a:prstGeom>
        </p:spPr>
      </p:pic>
      <p:pic>
        <p:nvPicPr>
          <p:cNvPr id="24" name="Kuva 23"/>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rot="10800000">
            <a:off x="12924080" y="5908430"/>
            <a:ext cx="14493812" cy="9659814"/>
          </a:xfrm>
          <a:prstGeom prst="rect">
            <a:avLst/>
          </a:prstGeom>
        </p:spPr>
      </p:pic>
    </p:spTree>
    <p:extLst>
      <p:ext uri="{BB962C8B-B14F-4D97-AF65-F5344CB8AC3E}">
        <p14:creationId xmlns:p14="http://schemas.microsoft.com/office/powerpoint/2010/main" val="12692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väliotsikko">
    <p:spTree>
      <p:nvGrpSpPr>
        <p:cNvPr id="1" name=""/>
        <p:cNvGrpSpPr/>
        <p:nvPr/>
      </p:nvGrpSpPr>
      <p:grpSpPr>
        <a:xfrm>
          <a:off x="0" y="0"/>
          <a:ext cx="0" cy="0"/>
          <a:chOff x="0" y="0"/>
          <a:chExt cx="0" cy="0"/>
        </a:xfrm>
      </p:grpSpPr>
      <p:sp>
        <p:nvSpPr>
          <p:cNvPr id="3" name="Otsikko 1"/>
          <p:cNvSpPr>
            <a:spLocks noGrp="1"/>
          </p:cNvSpPr>
          <p:nvPr>
            <p:ph type="title" hasCustomPrompt="1"/>
          </p:nvPr>
        </p:nvSpPr>
        <p:spPr>
          <a:xfrm>
            <a:off x="1675965" y="730258"/>
            <a:ext cx="10458886" cy="7365991"/>
          </a:xfrm>
          <a:prstGeom prst="rect">
            <a:avLst/>
          </a:prstGeom>
        </p:spPr>
        <p:txBody>
          <a:bodyPr>
            <a:normAutofit/>
          </a:bodyPr>
          <a:lstStyle>
            <a:lvl1pPr>
              <a:defRPr sz="11500" b="1"/>
            </a:lvl1pPr>
          </a:lstStyle>
          <a:p>
            <a:r>
              <a:rPr lang="fi-FI"/>
              <a:t>MUOKKAA </a:t>
            </a:r>
            <a:br>
              <a:rPr lang="fi-FI"/>
            </a:br>
            <a:r>
              <a:rPr lang="fi-FI"/>
              <a:t>TEKSTIÄ NAPS.</a:t>
            </a:r>
          </a:p>
        </p:txBody>
      </p:sp>
      <p:sp>
        <p:nvSpPr>
          <p:cNvPr id="4" name="Tekstin paikkamerkki 3"/>
          <p:cNvSpPr>
            <a:spLocks noGrp="1"/>
          </p:cNvSpPr>
          <p:nvPr>
            <p:ph type="body" sz="quarter" idx="15" hasCustomPrompt="1"/>
          </p:nvPr>
        </p:nvSpPr>
        <p:spPr>
          <a:xfrm>
            <a:off x="1676400" y="8648700"/>
            <a:ext cx="10458450" cy="3276600"/>
          </a:xfrm>
          <a:prstGeom prst="rect">
            <a:avLst/>
          </a:prstGeom>
        </p:spPr>
        <p:txBody>
          <a:bodyPr>
            <a:normAutofit/>
          </a:bodyPr>
          <a:lstStyle>
            <a:lvl1pPr>
              <a:defRPr sz="4400"/>
            </a:lvl1pPr>
            <a:lvl2pPr>
              <a:defRPr sz="3600"/>
            </a:lvl2pPr>
            <a:lvl3pPr>
              <a:defRPr sz="3200"/>
            </a:lvl3pPr>
            <a:lvl4pPr>
              <a:defRPr sz="2800"/>
            </a:lvl4pPr>
            <a:lvl5pPr>
              <a:defRPr sz="2800"/>
            </a:lvl5pPr>
          </a:lstStyle>
          <a:p>
            <a:pPr lvl="0"/>
            <a:r>
              <a:rPr lang="fi-FI"/>
              <a:t>Muokkaa tekstiä napsauttamalla</a:t>
            </a:r>
          </a:p>
          <a:p>
            <a:pPr lvl="1"/>
            <a:r>
              <a:rPr lang="fi-FI"/>
              <a:t>toinen taso</a:t>
            </a:r>
          </a:p>
          <a:p>
            <a:pPr lvl="2"/>
            <a:r>
              <a:rPr lang="fi-FI"/>
              <a:t>kolmas taso</a:t>
            </a:r>
          </a:p>
        </p:txBody>
      </p:sp>
      <p:pic>
        <p:nvPicPr>
          <p:cNvPr id="5" name="Kuva 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10800000">
            <a:off x="12924080" y="5908430"/>
            <a:ext cx="14493812" cy="96598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väliotsikko">
    <p:spTree>
      <p:nvGrpSpPr>
        <p:cNvPr id="1" name=""/>
        <p:cNvGrpSpPr/>
        <p:nvPr/>
      </p:nvGrpSpPr>
      <p:grpSpPr>
        <a:xfrm>
          <a:off x="0" y="0"/>
          <a:ext cx="0" cy="0"/>
          <a:chOff x="0" y="0"/>
          <a:chExt cx="0" cy="0"/>
        </a:xfrm>
      </p:grpSpPr>
      <p:sp>
        <p:nvSpPr>
          <p:cNvPr id="3" name="Otsikko 1"/>
          <p:cNvSpPr>
            <a:spLocks noGrp="1"/>
          </p:cNvSpPr>
          <p:nvPr>
            <p:ph type="title" hasCustomPrompt="1"/>
          </p:nvPr>
        </p:nvSpPr>
        <p:spPr>
          <a:xfrm>
            <a:off x="1675965" y="730258"/>
            <a:ext cx="10458886" cy="7365991"/>
          </a:xfrm>
          <a:prstGeom prst="rect">
            <a:avLst/>
          </a:prstGeom>
        </p:spPr>
        <p:txBody>
          <a:bodyPr>
            <a:normAutofit/>
          </a:bodyPr>
          <a:lstStyle>
            <a:lvl1pPr>
              <a:defRPr sz="11500" b="1"/>
            </a:lvl1pPr>
          </a:lstStyle>
          <a:p>
            <a:r>
              <a:rPr lang="fi-FI"/>
              <a:t>MUOKKAA </a:t>
            </a:r>
            <a:br>
              <a:rPr lang="fi-FI"/>
            </a:br>
            <a:r>
              <a:rPr lang="fi-FI"/>
              <a:t>TEKSTIÄ NAPS.</a:t>
            </a:r>
          </a:p>
        </p:txBody>
      </p:sp>
      <p:sp>
        <p:nvSpPr>
          <p:cNvPr id="4" name="Tekstin paikkamerkki 3"/>
          <p:cNvSpPr>
            <a:spLocks noGrp="1"/>
          </p:cNvSpPr>
          <p:nvPr>
            <p:ph type="body" sz="quarter" idx="15" hasCustomPrompt="1"/>
          </p:nvPr>
        </p:nvSpPr>
        <p:spPr>
          <a:xfrm>
            <a:off x="1676400" y="8648700"/>
            <a:ext cx="10458450" cy="3276600"/>
          </a:xfrm>
          <a:prstGeom prst="rect">
            <a:avLst/>
          </a:prstGeom>
        </p:spPr>
        <p:txBody>
          <a:bodyPr>
            <a:normAutofit/>
          </a:bodyPr>
          <a:lstStyle>
            <a:lvl1pPr>
              <a:defRPr sz="4400"/>
            </a:lvl1pPr>
            <a:lvl2pPr>
              <a:defRPr sz="3600"/>
            </a:lvl2pPr>
            <a:lvl3pPr>
              <a:defRPr sz="3200"/>
            </a:lvl3pPr>
            <a:lvl4pPr>
              <a:defRPr sz="2800"/>
            </a:lvl4pPr>
            <a:lvl5pPr>
              <a:defRPr sz="2800"/>
            </a:lvl5pPr>
          </a:lstStyle>
          <a:p>
            <a:pPr lvl="0"/>
            <a:r>
              <a:rPr lang="fi-FI"/>
              <a:t>Muokkaa tekstiä napsauttamalla</a:t>
            </a:r>
          </a:p>
          <a:p>
            <a:pPr lvl="1"/>
            <a:r>
              <a:rPr lang="fi-FI"/>
              <a:t>toinen taso</a:t>
            </a:r>
          </a:p>
          <a:p>
            <a:pPr lvl="2"/>
            <a:r>
              <a:rPr lang="fi-FI"/>
              <a:t>kolmas taso</a:t>
            </a:r>
          </a:p>
        </p:txBody>
      </p:sp>
      <p:pic>
        <p:nvPicPr>
          <p:cNvPr id="7" name="Kuva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10800000">
            <a:off x="12924080" y="5908430"/>
            <a:ext cx="14493812" cy="9659814"/>
          </a:xfrm>
          <a:prstGeom prst="rect">
            <a:avLst/>
          </a:prstGeom>
        </p:spPr>
      </p:pic>
    </p:spTree>
    <p:extLst>
      <p:ext uri="{BB962C8B-B14F-4D97-AF65-F5344CB8AC3E}">
        <p14:creationId xmlns:p14="http://schemas.microsoft.com/office/powerpoint/2010/main" val="1540232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Otsikko_sisältö_2_väritausta">
    <p:bg>
      <p:bgPr>
        <a:solidFill>
          <a:schemeClr val="accent1"/>
        </a:solidFill>
        <a:effectLst/>
      </p:bgPr>
    </p:bg>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normAutofit/>
          </a:bodyPr>
          <a:lstStyle>
            <a:lvl1pPr>
              <a:defRPr sz="7200">
                <a:solidFill>
                  <a:schemeClr val="bg1"/>
                </a:solidFill>
              </a:defRPr>
            </a:lvl1pPr>
          </a:lstStyle>
          <a:p>
            <a:r>
              <a:rPr lang="fi-FI"/>
              <a:t>Muokkaa tekstiä naps.</a:t>
            </a:r>
          </a:p>
        </p:txBody>
      </p:sp>
      <p:sp>
        <p:nvSpPr>
          <p:cNvPr id="4" name="Tekstin paikkamerkki 3"/>
          <p:cNvSpPr>
            <a:spLocks noGrp="1"/>
          </p:cNvSpPr>
          <p:nvPr>
            <p:ph type="body" sz="quarter" idx="15" hasCustomPrompt="1"/>
          </p:nvPr>
        </p:nvSpPr>
        <p:spPr>
          <a:xfrm>
            <a:off x="1676400" y="4057650"/>
            <a:ext cx="10221347" cy="7307263"/>
          </a:xfrm>
        </p:spPr>
        <p:txBody>
          <a:bodyPr>
            <a:normAutofit/>
          </a:bodyPr>
          <a:lstStyle>
            <a:lvl1pPr>
              <a:defRPr sz="4400">
                <a:solidFill>
                  <a:schemeClr val="bg1"/>
                </a:solidFill>
              </a:defRPr>
            </a:lvl1pPr>
            <a:lvl2pPr>
              <a:defRPr sz="3600">
                <a:solidFill>
                  <a:schemeClr val="bg1"/>
                </a:solidFill>
              </a:defRPr>
            </a:lvl2pPr>
            <a:lvl3pPr>
              <a:defRPr sz="3200">
                <a:solidFill>
                  <a:schemeClr val="bg1"/>
                </a:solidFill>
              </a:defRPr>
            </a:lvl3pPr>
            <a:lvl4pPr>
              <a:defRPr sz="2800">
                <a:solidFill>
                  <a:schemeClr val="bg1"/>
                </a:solidFill>
              </a:defRPr>
            </a:lvl4pPr>
            <a:lvl5pPr>
              <a:defRPr sz="2800">
                <a:solidFill>
                  <a:schemeClr val="bg1"/>
                </a:solidFill>
              </a:defRPr>
            </a:lvl5pPr>
          </a:lstStyle>
          <a:p>
            <a:pPr lvl="0"/>
            <a:r>
              <a:rPr lang="fi-FI"/>
              <a:t>Muokkaa tekstiä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3"/>
          <p:cNvSpPr>
            <a:spLocks noGrp="1"/>
          </p:cNvSpPr>
          <p:nvPr>
            <p:ph type="body" sz="quarter" idx="16" hasCustomPrompt="1"/>
          </p:nvPr>
        </p:nvSpPr>
        <p:spPr>
          <a:xfrm>
            <a:off x="12480340" y="4057650"/>
            <a:ext cx="10221347" cy="7307263"/>
          </a:xfrm>
        </p:spPr>
        <p:txBody>
          <a:bodyPr>
            <a:normAutofit/>
          </a:bodyPr>
          <a:lstStyle>
            <a:lvl1pPr>
              <a:defRPr sz="4400">
                <a:solidFill>
                  <a:schemeClr val="bg1"/>
                </a:solidFill>
              </a:defRPr>
            </a:lvl1pPr>
            <a:lvl2pPr>
              <a:defRPr sz="3600">
                <a:solidFill>
                  <a:schemeClr val="bg1"/>
                </a:solidFill>
              </a:defRPr>
            </a:lvl2pPr>
            <a:lvl3pPr>
              <a:defRPr sz="3200">
                <a:solidFill>
                  <a:schemeClr val="bg1"/>
                </a:solidFill>
              </a:defRPr>
            </a:lvl3pPr>
            <a:lvl4pPr>
              <a:defRPr sz="2800">
                <a:solidFill>
                  <a:schemeClr val="bg1"/>
                </a:solidFill>
              </a:defRPr>
            </a:lvl4pPr>
            <a:lvl5pPr>
              <a:defRPr sz="2800">
                <a:solidFill>
                  <a:schemeClr val="bg1"/>
                </a:solidFill>
              </a:defRPr>
            </a:lvl5pPr>
          </a:lstStyle>
          <a:p>
            <a:pPr lvl="0"/>
            <a:r>
              <a:rPr lang="fi-FI"/>
              <a:t>Muokkaa tekstiä napsauttamalla</a:t>
            </a:r>
          </a:p>
          <a:p>
            <a:pPr lvl="1"/>
            <a:r>
              <a:rPr lang="fi-FI"/>
              <a:t>toinen taso</a:t>
            </a:r>
          </a:p>
          <a:p>
            <a:pPr lvl="2"/>
            <a:r>
              <a:rPr lang="fi-FI"/>
              <a:t>kolmas taso</a:t>
            </a:r>
          </a:p>
          <a:p>
            <a:pPr lvl="3"/>
            <a:r>
              <a:rPr lang="fi-FI"/>
              <a:t>neljäs taso</a:t>
            </a:r>
          </a:p>
          <a:p>
            <a:pPr lvl="4"/>
            <a:r>
              <a:rPr lang="fi-FI"/>
              <a:t>viides taso</a:t>
            </a:r>
          </a:p>
        </p:txBody>
      </p:sp>
      <p:pic>
        <p:nvPicPr>
          <p:cNvPr id="6" name="Kuva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1529722" y="748645"/>
            <a:ext cx="2063329" cy="1307177"/>
          </a:xfrm>
          <a:prstGeom prst="rect">
            <a:avLst/>
          </a:prstGeom>
        </p:spPr>
      </p:pic>
      <p:sp>
        <p:nvSpPr>
          <p:cNvPr id="7" name="Päivämäärän paikkamerkki 3"/>
          <p:cNvSpPr>
            <a:spLocks noGrp="1"/>
          </p:cNvSpPr>
          <p:nvPr>
            <p:ph type="dt" sz="half" idx="2"/>
          </p:nvPr>
        </p:nvSpPr>
        <p:spPr>
          <a:xfrm>
            <a:off x="1676400" y="12712700"/>
            <a:ext cx="5484813" cy="730250"/>
          </a:xfrm>
          <a:prstGeom prst="rect">
            <a:avLst/>
          </a:prstGeom>
        </p:spPr>
        <p:txBody>
          <a:bodyPr vert="horz" lIns="91440" tIns="45720" rIns="91440" bIns="45720" rtlCol="0" anchor="ctr"/>
          <a:lstStyle>
            <a:lvl1pPr algn="l">
              <a:defRPr sz="1800">
                <a:solidFill>
                  <a:schemeClr val="bg1"/>
                </a:solidFill>
              </a:defRPr>
            </a:lvl1pPr>
          </a:lstStyle>
          <a:p>
            <a:fld id="{AD9E5CCB-1811-694A-AFDE-F89C5BFBD1CC}" type="datetime1">
              <a:rPr lang="fi-FI" smtClean="0"/>
              <a:t>6.10.2025</a:t>
            </a:fld>
            <a:endParaRPr lang="fi-FI"/>
          </a:p>
        </p:txBody>
      </p:sp>
      <p:sp>
        <p:nvSpPr>
          <p:cNvPr id="8" name="Alatunnisteen paikkamerkki 4"/>
          <p:cNvSpPr>
            <a:spLocks noGrp="1"/>
          </p:cNvSpPr>
          <p:nvPr>
            <p:ph type="ftr" sz="quarter" idx="3"/>
          </p:nvPr>
        </p:nvSpPr>
        <p:spPr>
          <a:xfrm>
            <a:off x="8075613" y="12712700"/>
            <a:ext cx="8226425" cy="730250"/>
          </a:xfrm>
          <a:prstGeom prst="rect">
            <a:avLst/>
          </a:prstGeom>
        </p:spPr>
        <p:txBody>
          <a:bodyPr vert="horz" lIns="91440" tIns="45720" rIns="91440" bIns="45720" rtlCol="0" anchor="ctr"/>
          <a:lstStyle>
            <a:lvl1pPr algn="ctr">
              <a:defRPr sz="1800">
                <a:solidFill>
                  <a:schemeClr val="bg1"/>
                </a:solidFill>
              </a:defRPr>
            </a:lvl1pPr>
          </a:lstStyle>
          <a:p>
            <a:r>
              <a:rPr lang="fi-FI"/>
              <a:t>Esimerkiksi esityksen nimi, esittäjä</a:t>
            </a:r>
          </a:p>
        </p:txBody>
      </p:sp>
      <p:sp>
        <p:nvSpPr>
          <p:cNvPr id="9" name="Dian numeron paikkamerkki 5"/>
          <p:cNvSpPr>
            <a:spLocks noGrp="1"/>
          </p:cNvSpPr>
          <p:nvPr>
            <p:ph type="sldNum" sz="quarter" idx="4"/>
          </p:nvPr>
        </p:nvSpPr>
        <p:spPr>
          <a:xfrm>
            <a:off x="17216438" y="12712700"/>
            <a:ext cx="5484812" cy="730250"/>
          </a:xfrm>
          <a:prstGeom prst="rect">
            <a:avLst/>
          </a:prstGeom>
        </p:spPr>
        <p:txBody>
          <a:bodyPr vert="horz" lIns="91440" tIns="45720" rIns="91440" bIns="45720" rtlCol="0" anchor="ctr"/>
          <a:lstStyle>
            <a:lvl1pPr algn="r">
              <a:defRPr sz="1800">
                <a:solidFill>
                  <a:schemeClr val="bg1"/>
                </a:solidFill>
              </a:defRPr>
            </a:lvl1pPr>
          </a:lstStyle>
          <a:p>
            <a:fld id="{4F4F8806-C074-1048-BDDB-408E5170414D}" type="slidenum">
              <a:rPr lang="fi-FI" smtClean="0"/>
              <a:pPr/>
              <a:t>‹#›</a:t>
            </a:fld>
            <a:endParaRPr lang="fi-FI"/>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Sisältö_kuva_lopetus">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1675965" y="730259"/>
            <a:ext cx="14745136" cy="2651126"/>
          </a:xfrm>
        </p:spPr>
        <p:txBody>
          <a:bodyPr anchor="b">
            <a:normAutofit/>
          </a:bodyPr>
          <a:lstStyle>
            <a:lvl1pPr>
              <a:defRPr sz="9600"/>
            </a:lvl1pPr>
          </a:lstStyle>
          <a:p>
            <a:r>
              <a:rPr lang="fi-FI"/>
              <a:t>Muokkaa tekstiä naps.</a:t>
            </a:r>
          </a:p>
        </p:txBody>
      </p:sp>
      <p:sp>
        <p:nvSpPr>
          <p:cNvPr id="7" name="Tekstin paikkamerkki 3"/>
          <p:cNvSpPr>
            <a:spLocks noGrp="1"/>
          </p:cNvSpPr>
          <p:nvPr>
            <p:ph type="body" sz="quarter" idx="15" hasCustomPrompt="1"/>
          </p:nvPr>
        </p:nvSpPr>
        <p:spPr>
          <a:xfrm>
            <a:off x="1676400" y="3756569"/>
            <a:ext cx="14744702" cy="2834633"/>
          </a:xfrm>
        </p:spPr>
        <p:txBody>
          <a:bodyPr>
            <a:normAutofit/>
          </a:bodyPr>
          <a:lstStyle>
            <a:lvl1pPr marL="0" indent="0" algn="l">
              <a:buNone/>
              <a:defRPr sz="4000"/>
            </a:lvl1pPr>
            <a:lvl2pPr marL="914217" indent="0" algn="l">
              <a:buNone/>
              <a:defRPr sz="3200"/>
            </a:lvl2pPr>
            <a:lvl3pPr marL="1828434" indent="0" algn="l">
              <a:buNone/>
              <a:defRPr sz="2800"/>
            </a:lvl3pPr>
            <a:lvl4pPr marL="2742651" indent="0" algn="l">
              <a:buNone/>
              <a:defRPr sz="2400"/>
            </a:lvl4pPr>
            <a:lvl5pPr marL="3656868" indent="0" algn="l">
              <a:buNone/>
              <a:defRPr sz="2400"/>
            </a:lvl5pPr>
          </a:lstStyle>
          <a:p>
            <a:pPr lvl="0"/>
            <a:r>
              <a:rPr lang="fi-FI"/>
              <a:t>Muokkaa tekstiä naps.</a:t>
            </a:r>
          </a:p>
        </p:txBody>
      </p:sp>
      <p:pic>
        <p:nvPicPr>
          <p:cNvPr id="5" name="Kuva 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65374" y="11658624"/>
            <a:ext cx="2044700" cy="1295376"/>
          </a:xfrm>
          <a:prstGeom prst="rect">
            <a:avLst/>
          </a:prstGeom>
        </p:spPr>
      </p:pic>
      <p:pic>
        <p:nvPicPr>
          <p:cNvPr id="6" name="Kuvan paikkamerkki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403229" y="-7928"/>
            <a:ext cx="6969876" cy="13723928"/>
          </a:xfrm>
          <a:prstGeom prst="rect">
            <a:avLst/>
          </a:prstGeom>
        </p:spPr>
      </p:pic>
      <p:sp>
        <p:nvSpPr>
          <p:cNvPr id="8" name="Rectangle 5"/>
          <p:cNvSpPr/>
          <p:nvPr userDrawn="1"/>
        </p:nvSpPr>
        <p:spPr>
          <a:xfrm>
            <a:off x="17403228" y="0"/>
            <a:ext cx="6969877" cy="13723928"/>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Normaali" charset="0"/>
            </a:endParaRPr>
          </a:p>
        </p:txBody>
      </p:sp>
      <p:sp>
        <p:nvSpPr>
          <p:cNvPr id="11" name="Shape 2617"/>
          <p:cNvSpPr/>
          <p:nvPr/>
        </p:nvSpPr>
        <p:spPr>
          <a:xfrm>
            <a:off x="20391531" y="10347691"/>
            <a:ext cx="1054522" cy="862886"/>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Calibri Normaali" charset="0"/>
              <a:ea typeface="Calibri Normaali" charset="0"/>
              <a:cs typeface="Calibri Normaali" charset="0"/>
            </a:endParaRPr>
          </a:p>
        </p:txBody>
      </p:sp>
      <p:sp>
        <p:nvSpPr>
          <p:cNvPr id="14" name="Shape 2934"/>
          <p:cNvSpPr/>
          <p:nvPr/>
        </p:nvSpPr>
        <p:spPr>
          <a:xfrm>
            <a:off x="20521017" y="2216377"/>
            <a:ext cx="724340" cy="995966"/>
          </a:xfrm>
          <a:custGeom>
            <a:avLst/>
            <a:gdLst/>
            <a:ahLst/>
            <a:cxnLst>
              <a:cxn ang="0">
                <a:pos x="wd2" y="hd2"/>
              </a:cxn>
              <a:cxn ang="5400000">
                <a:pos x="wd2" y="hd2"/>
              </a:cxn>
              <a:cxn ang="10800000">
                <a:pos x="wd2" y="hd2"/>
              </a:cxn>
              <a:cxn ang="16200000">
                <a:pos x="wd2" y="hd2"/>
              </a:cxn>
            </a:cxnLst>
            <a:rect l="0" t="0" r="r" b="b"/>
            <a:pathLst>
              <a:path w="21600" h="21600" extrusionOk="0">
                <a:moveTo>
                  <a:pt x="10800" y="10800"/>
                </a:moveTo>
                <a:cubicBezTo>
                  <a:pt x="8563" y="10800"/>
                  <a:pt x="6750" y="9481"/>
                  <a:pt x="6750" y="7855"/>
                </a:cubicBezTo>
                <a:cubicBezTo>
                  <a:pt x="6750" y="6228"/>
                  <a:pt x="8563" y="4909"/>
                  <a:pt x="10800" y="4909"/>
                </a:cubicBezTo>
                <a:cubicBezTo>
                  <a:pt x="13037" y="4909"/>
                  <a:pt x="14850" y="6228"/>
                  <a:pt x="14850" y="7855"/>
                </a:cubicBezTo>
                <a:cubicBezTo>
                  <a:pt x="14850" y="9481"/>
                  <a:pt x="13037" y="10800"/>
                  <a:pt x="10800" y="10800"/>
                </a:cubicBezTo>
                <a:moveTo>
                  <a:pt x="10800" y="3927"/>
                </a:moveTo>
                <a:cubicBezTo>
                  <a:pt x="7817" y="3927"/>
                  <a:pt x="5400" y="5686"/>
                  <a:pt x="5400" y="7855"/>
                </a:cubicBezTo>
                <a:cubicBezTo>
                  <a:pt x="5400" y="10023"/>
                  <a:pt x="7817" y="11782"/>
                  <a:pt x="10800" y="11782"/>
                </a:cubicBezTo>
                <a:cubicBezTo>
                  <a:pt x="13783" y="11782"/>
                  <a:pt x="16200" y="10023"/>
                  <a:pt x="16200" y="7855"/>
                </a:cubicBezTo>
                <a:cubicBezTo>
                  <a:pt x="16200" y="5686"/>
                  <a:pt x="13783" y="3927"/>
                  <a:pt x="10800" y="3927"/>
                </a:cubicBezTo>
                <a:moveTo>
                  <a:pt x="10800" y="20127"/>
                </a:moveTo>
                <a:cubicBezTo>
                  <a:pt x="10800" y="20127"/>
                  <a:pt x="1350" y="13745"/>
                  <a:pt x="1350" y="7855"/>
                </a:cubicBezTo>
                <a:cubicBezTo>
                  <a:pt x="1350" y="4059"/>
                  <a:pt x="5581" y="982"/>
                  <a:pt x="10800" y="982"/>
                </a:cubicBezTo>
                <a:cubicBezTo>
                  <a:pt x="16019" y="982"/>
                  <a:pt x="20250" y="4059"/>
                  <a:pt x="20250" y="7855"/>
                </a:cubicBezTo>
                <a:cubicBezTo>
                  <a:pt x="20250" y="13745"/>
                  <a:pt x="10800" y="20127"/>
                  <a:pt x="10800" y="20127"/>
                </a:cubicBezTo>
                <a:moveTo>
                  <a:pt x="10800" y="0"/>
                </a:moveTo>
                <a:cubicBezTo>
                  <a:pt x="4836" y="0"/>
                  <a:pt x="0" y="3517"/>
                  <a:pt x="0" y="7855"/>
                </a:cubicBezTo>
                <a:cubicBezTo>
                  <a:pt x="0" y="14236"/>
                  <a:pt x="10800" y="21600"/>
                  <a:pt x="10800" y="21600"/>
                </a:cubicBezTo>
                <a:cubicBezTo>
                  <a:pt x="10800" y="21600"/>
                  <a:pt x="21600" y="14236"/>
                  <a:pt x="21600" y="7855"/>
                </a:cubicBezTo>
                <a:cubicBezTo>
                  <a:pt x="21600" y="3517"/>
                  <a:pt x="16764" y="0"/>
                  <a:pt x="10800" y="0"/>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Calibri Normaali" charset="0"/>
              <a:ea typeface="Calibri Normaali" charset="0"/>
              <a:cs typeface="Calibri Normaali" charset="0"/>
            </a:endParaRPr>
          </a:p>
        </p:txBody>
      </p:sp>
      <p:sp>
        <p:nvSpPr>
          <p:cNvPr id="17" name="Shape 2715"/>
          <p:cNvSpPr/>
          <p:nvPr/>
        </p:nvSpPr>
        <p:spPr>
          <a:xfrm>
            <a:off x="20470677" y="6319451"/>
            <a:ext cx="825019" cy="825019"/>
          </a:xfrm>
          <a:custGeom>
            <a:avLst/>
            <a:gdLst/>
            <a:ahLst/>
            <a:cxnLst>
              <a:cxn ang="0">
                <a:pos x="wd2" y="hd2"/>
              </a:cxn>
              <a:cxn ang="5400000">
                <a:pos x="wd2" y="hd2"/>
              </a:cxn>
              <a:cxn ang="10800000">
                <a:pos x="wd2" y="hd2"/>
              </a:cxn>
              <a:cxn ang="16200000">
                <a:pos x="wd2" y="hd2"/>
              </a:cxn>
            </a:cxnLst>
            <a:rect l="0" t="0" r="r" b="b"/>
            <a:pathLst>
              <a:path w="21600" h="21600" extrusionOk="0">
                <a:moveTo>
                  <a:pt x="15709" y="21600"/>
                </a:moveTo>
                <a:lnTo>
                  <a:pt x="17673" y="21600"/>
                </a:lnTo>
                <a:lnTo>
                  <a:pt x="17673" y="20618"/>
                </a:lnTo>
                <a:lnTo>
                  <a:pt x="15709" y="20618"/>
                </a:lnTo>
                <a:cubicBezTo>
                  <a:pt x="15709" y="20618"/>
                  <a:pt x="15709" y="21600"/>
                  <a:pt x="15709" y="21600"/>
                </a:cubicBezTo>
                <a:close/>
                <a:moveTo>
                  <a:pt x="11782" y="21600"/>
                </a:moveTo>
                <a:lnTo>
                  <a:pt x="13745" y="21600"/>
                </a:lnTo>
                <a:lnTo>
                  <a:pt x="13745" y="20618"/>
                </a:lnTo>
                <a:lnTo>
                  <a:pt x="11782" y="20618"/>
                </a:lnTo>
                <a:cubicBezTo>
                  <a:pt x="11782" y="20618"/>
                  <a:pt x="11782" y="21600"/>
                  <a:pt x="11782" y="21600"/>
                </a:cubicBezTo>
                <a:close/>
                <a:moveTo>
                  <a:pt x="7855" y="982"/>
                </a:moveTo>
                <a:lnTo>
                  <a:pt x="9818" y="982"/>
                </a:lnTo>
                <a:lnTo>
                  <a:pt x="9818" y="0"/>
                </a:lnTo>
                <a:lnTo>
                  <a:pt x="7855" y="0"/>
                </a:lnTo>
                <a:cubicBezTo>
                  <a:pt x="7855" y="0"/>
                  <a:pt x="7855" y="982"/>
                  <a:pt x="7855" y="982"/>
                </a:cubicBezTo>
                <a:close/>
                <a:moveTo>
                  <a:pt x="11782" y="982"/>
                </a:moveTo>
                <a:lnTo>
                  <a:pt x="13745" y="982"/>
                </a:lnTo>
                <a:lnTo>
                  <a:pt x="13745" y="0"/>
                </a:lnTo>
                <a:lnTo>
                  <a:pt x="11782" y="0"/>
                </a:lnTo>
                <a:cubicBezTo>
                  <a:pt x="11782" y="0"/>
                  <a:pt x="11782" y="982"/>
                  <a:pt x="11782" y="982"/>
                </a:cubicBezTo>
                <a:close/>
                <a:moveTo>
                  <a:pt x="15709" y="982"/>
                </a:moveTo>
                <a:lnTo>
                  <a:pt x="17673" y="982"/>
                </a:lnTo>
                <a:lnTo>
                  <a:pt x="17673" y="0"/>
                </a:lnTo>
                <a:lnTo>
                  <a:pt x="15709" y="0"/>
                </a:lnTo>
                <a:cubicBezTo>
                  <a:pt x="15709" y="0"/>
                  <a:pt x="15709" y="982"/>
                  <a:pt x="15709" y="982"/>
                </a:cubicBezTo>
                <a:close/>
                <a:moveTo>
                  <a:pt x="19636" y="20346"/>
                </a:moveTo>
                <a:lnTo>
                  <a:pt x="19636" y="21420"/>
                </a:lnTo>
                <a:cubicBezTo>
                  <a:pt x="20470" y="21123"/>
                  <a:pt x="21128" y="20467"/>
                  <a:pt x="21426" y="19636"/>
                </a:cubicBezTo>
                <a:lnTo>
                  <a:pt x="20350" y="19636"/>
                </a:lnTo>
                <a:cubicBezTo>
                  <a:pt x="20177" y="19929"/>
                  <a:pt x="19931" y="20174"/>
                  <a:pt x="19636" y="20346"/>
                </a:cubicBezTo>
                <a:moveTo>
                  <a:pt x="20618" y="5891"/>
                </a:moveTo>
                <a:lnTo>
                  <a:pt x="21600" y="5891"/>
                </a:lnTo>
                <a:lnTo>
                  <a:pt x="21600" y="3927"/>
                </a:lnTo>
                <a:lnTo>
                  <a:pt x="20618" y="3927"/>
                </a:lnTo>
                <a:cubicBezTo>
                  <a:pt x="20618" y="3927"/>
                  <a:pt x="20618" y="5891"/>
                  <a:pt x="20618" y="5891"/>
                </a:cubicBezTo>
                <a:close/>
                <a:moveTo>
                  <a:pt x="20618" y="9818"/>
                </a:moveTo>
                <a:lnTo>
                  <a:pt x="21600" y="9818"/>
                </a:lnTo>
                <a:lnTo>
                  <a:pt x="21600" y="7855"/>
                </a:lnTo>
                <a:lnTo>
                  <a:pt x="20618" y="7855"/>
                </a:lnTo>
                <a:cubicBezTo>
                  <a:pt x="20618" y="7855"/>
                  <a:pt x="20618" y="9818"/>
                  <a:pt x="20618" y="9818"/>
                </a:cubicBezTo>
                <a:close/>
                <a:moveTo>
                  <a:pt x="20618" y="13745"/>
                </a:moveTo>
                <a:lnTo>
                  <a:pt x="21600" y="13745"/>
                </a:lnTo>
                <a:lnTo>
                  <a:pt x="21600" y="11782"/>
                </a:lnTo>
                <a:lnTo>
                  <a:pt x="20618" y="11782"/>
                </a:lnTo>
                <a:cubicBezTo>
                  <a:pt x="20618" y="11782"/>
                  <a:pt x="20618" y="13745"/>
                  <a:pt x="20618" y="13745"/>
                </a:cubicBezTo>
                <a:close/>
                <a:moveTo>
                  <a:pt x="20618" y="17673"/>
                </a:moveTo>
                <a:lnTo>
                  <a:pt x="21600" y="17673"/>
                </a:lnTo>
                <a:lnTo>
                  <a:pt x="21600" y="15709"/>
                </a:lnTo>
                <a:lnTo>
                  <a:pt x="20618" y="15709"/>
                </a:lnTo>
                <a:cubicBezTo>
                  <a:pt x="20618" y="15709"/>
                  <a:pt x="20618" y="17673"/>
                  <a:pt x="20618" y="17673"/>
                </a:cubicBezTo>
                <a:close/>
                <a:moveTo>
                  <a:pt x="1250" y="19636"/>
                </a:moveTo>
                <a:lnTo>
                  <a:pt x="175" y="19636"/>
                </a:lnTo>
                <a:cubicBezTo>
                  <a:pt x="472" y="20467"/>
                  <a:pt x="1130" y="21123"/>
                  <a:pt x="1964" y="21420"/>
                </a:cubicBezTo>
                <a:lnTo>
                  <a:pt x="1964" y="20346"/>
                </a:lnTo>
                <a:cubicBezTo>
                  <a:pt x="1669" y="20174"/>
                  <a:pt x="1423" y="19929"/>
                  <a:pt x="1250" y="19636"/>
                </a:cubicBezTo>
                <a:moveTo>
                  <a:pt x="20350" y="1964"/>
                </a:moveTo>
                <a:lnTo>
                  <a:pt x="21426" y="1964"/>
                </a:lnTo>
                <a:cubicBezTo>
                  <a:pt x="21128" y="1133"/>
                  <a:pt x="20470" y="477"/>
                  <a:pt x="19636" y="180"/>
                </a:cubicBezTo>
                <a:lnTo>
                  <a:pt x="19636" y="1254"/>
                </a:lnTo>
                <a:cubicBezTo>
                  <a:pt x="19931" y="1426"/>
                  <a:pt x="20177" y="1670"/>
                  <a:pt x="20350" y="1964"/>
                </a:cubicBezTo>
                <a:moveTo>
                  <a:pt x="982" y="15709"/>
                </a:moveTo>
                <a:lnTo>
                  <a:pt x="0" y="15709"/>
                </a:lnTo>
                <a:lnTo>
                  <a:pt x="0" y="17673"/>
                </a:lnTo>
                <a:lnTo>
                  <a:pt x="982" y="17673"/>
                </a:lnTo>
                <a:cubicBezTo>
                  <a:pt x="982" y="17673"/>
                  <a:pt x="982" y="15709"/>
                  <a:pt x="982" y="15709"/>
                </a:cubicBezTo>
                <a:close/>
                <a:moveTo>
                  <a:pt x="982" y="7855"/>
                </a:moveTo>
                <a:lnTo>
                  <a:pt x="0" y="7855"/>
                </a:lnTo>
                <a:lnTo>
                  <a:pt x="0" y="9818"/>
                </a:lnTo>
                <a:lnTo>
                  <a:pt x="982" y="9818"/>
                </a:lnTo>
                <a:cubicBezTo>
                  <a:pt x="982" y="9818"/>
                  <a:pt x="982" y="7855"/>
                  <a:pt x="982" y="7855"/>
                </a:cubicBezTo>
                <a:close/>
                <a:moveTo>
                  <a:pt x="982" y="3927"/>
                </a:moveTo>
                <a:lnTo>
                  <a:pt x="0" y="3927"/>
                </a:lnTo>
                <a:lnTo>
                  <a:pt x="0" y="5891"/>
                </a:lnTo>
                <a:lnTo>
                  <a:pt x="982" y="5891"/>
                </a:lnTo>
                <a:cubicBezTo>
                  <a:pt x="982" y="5891"/>
                  <a:pt x="982" y="3927"/>
                  <a:pt x="982" y="3927"/>
                </a:cubicBezTo>
                <a:close/>
                <a:moveTo>
                  <a:pt x="982" y="11782"/>
                </a:moveTo>
                <a:lnTo>
                  <a:pt x="0" y="11782"/>
                </a:lnTo>
                <a:lnTo>
                  <a:pt x="0" y="13745"/>
                </a:lnTo>
                <a:lnTo>
                  <a:pt x="982" y="13745"/>
                </a:lnTo>
                <a:cubicBezTo>
                  <a:pt x="982" y="13745"/>
                  <a:pt x="982" y="11782"/>
                  <a:pt x="982" y="11782"/>
                </a:cubicBezTo>
                <a:close/>
                <a:moveTo>
                  <a:pt x="3927" y="982"/>
                </a:moveTo>
                <a:lnTo>
                  <a:pt x="5891" y="982"/>
                </a:lnTo>
                <a:lnTo>
                  <a:pt x="5891" y="0"/>
                </a:lnTo>
                <a:lnTo>
                  <a:pt x="3927" y="0"/>
                </a:lnTo>
                <a:cubicBezTo>
                  <a:pt x="3927" y="0"/>
                  <a:pt x="3927" y="982"/>
                  <a:pt x="3927" y="982"/>
                </a:cubicBezTo>
                <a:close/>
                <a:moveTo>
                  <a:pt x="7855" y="21600"/>
                </a:moveTo>
                <a:lnTo>
                  <a:pt x="9818" y="21600"/>
                </a:lnTo>
                <a:lnTo>
                  <a:pt x="9818" y="20618"/>
                </a:lnTo>
                <a:lnTo>
                  <a:pt x="7855" y="20618"/>
                </a:lnTo>
                <a:cubicBezTo>
                  <a:pt x="7855" y="20618"/>
                  <a:pt x="7855" y="21600"/>
                  <a:pt x="7855" y="21600"/>
                </a:cubicBezTo>
                <a:close/>
                <a:moveTo>
                  <a:pt x="3927" y="21600"/>
                </a:moveTo>
                <a:lnTo>
                  <a:pt x="5891" y="21600"/>
                </a:lnTo>
                <a:lnTo>
                  <a:pt x="5891" y="20618"/>
                </a:lnTo>
                <a:lnTo>
                  <a:pt x="3927" y="20618"/>
                </a:lnTo>
                <a:cubicBezTo>
                  <a:pt x="3927" y="20618"/>
                  <a:pt x="3927" y="21600"/>
                  <a:pt x="3927" y="21600"/>
                </a:cubicBezTo>
                <a:close/>
                <a:moveTo>
                  <a:pt x="175" y="1964"/>
                </a:moveTo>
                <a:lnTo>
                  <a:pt x="1250" y="1964"/>
                </a:lnTo>
                <a:cubicBezTo>
                  <a:pt x="1423" y="1670"/>
                  <a:pt x="1669" y="1426"/>
                  <a:pt x="1964" y="1254"/>
                </a:cubicBezTo>
                <a:lnTo>
                  <a:pt x="1964" y="180"/>
                </a:lnTo>
                <a:cubicBezTo>
                  <a:pt x="1130" y="477"/>
                  <a:pt x="472" y="1133"/>
                  <a:pt x="175" y="1964"/>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Calibri Normaali" charset="0"/>
              <a:ea typeface="Calibri Normaali" charset="0"/>
              <a:cs typeface="Calibri Normaali" charset="0"/>
            </a:endParaRPr>
          </a:p>
        </p:txBody>
      </p:sp>
      <p:sp>
        <p:nvSpPr>
          <p:cNvPr id="18" name="Tekstin paikkamerkki 17"/>
          <p:cNvSpPr>
            <a:spLocks noGrp="1"/>
          </p:cNvSpPr>
          <p:nvPr>
            <p:ph type="body" sz="quarter" idx="16" hasCustomPrompt="1"/>
          </p:nvPr>
        </p:nvSpPr>
        <p:spPr>
          <a:xfrm>
            <a:off x="19513119" y="1349655"/>
            <a:ext cx="2828925" cy="575172"/>
          </a:xfrm>
        </p:spPr>
        <p:txBody>
          <a:bodyPr anchor="ctr">
            <a:normAutofit/>
          </a:bodyPr>
          <a:lstStyle>
            <a:lvl1pPr marL="0" indent="0" algn="ctr">
              <a:buNone/>
              <a:defRPr sz="3200">
                <a:solidFill>
                  <a:schemeClr val="bg1"/>
                </a:solidFill>
              </a:defRPr>
            </a:lvl1pPr>
          </a:lstStyle>
          <a:p>
            <a:pPr lvl="0"/>
            <a:r>
              <a:rPr lang="fi-FI"/>
              <a:t>Lisää teksti</a:t>
            </a:r>
          </a:p>
        </p:txBody>
      </p:sp>
      <p:sp>
        <p:nvSpPr>
          <p:cNvPr id="19" name="Tekstin paikkamerkki 17"/>
          <p:cNvSpPr>
            <a:spLocks noGrp="1"/>
          </p:cNvSpPr>
          <p:nvPr>
            <p:ph type="body" sz="quarter" idx="17" hasCustomPrompt="1"/>
          </p:nvPr>
        </p:nvSpPr>
        <p:spPr>
          <a:xfrm>
            <a:off x="19513119" y="3468983"/>
            <a:ext cx="2828925" cy="575172"/>
          </a:xfrm>
        </p:spPr>
        <p:txBody>
          <a:bodyPr anchor="ctr">
            <a:noAutofit/>
          </a:bodyPr>
          <a:lstStyle>
            <a:lvl1pPr marL="0" indent="0" algn="ctr">
              <a:buNone/>
              <a:defRPr sz="4000" b="1">
                <a:solidFill>
                  <a:schemeClr val="bg1"/>
                </a:solidFill>
              </a:defRPr>
            </a:lvl1pPr>
          </a:lstStyle>
          <a:p>
            <a:pPr lvl="0"/>
            <a:r>
              <a:rPr lang="fi-FI"/>
              <a:t>Lisää teksti</a:t>
            </a:r>
          </a:p>
        </p:txBody>
      </p:sp>
      <p:sp>
        <p:nvSpPr>
          <p:cNvPr id="20" name="Tekstin paikkamerkki 17"/>
          <p:cNvSpPr>
            <a:spLocks noGrp="1"/>
          </p:cNvSpPr>
          <p:nvPr>
            <p:ph type="body" sz="quarter" idx="18" hasCustomPrompt="1"/>
          </p:nvPr>
        </p:nvSpPr>
        <p:spPr>
          <a:xfrm>
            <a:off x="19513119" y="5493097"/>
            <a:ext cx="2828925" cy="575172"/>
          </a:xfrm>
        </p:spPr>
        <p:txBody>
          <a:bodyPr anchor="ctr">
            <a:normAutofit/>
          </a:bodyPr>
          <a:lstStyle>
            <a:lvl1pPr marL="0" indent="0" algn="ctr">
              <a:buNone/>
              <a:defRPr sz="3200">
                <a:solidFill>
                  <a:schemeClr val="bg1"/>
                </a:solidFill>
              </a:defRPr>
            </a:lvl1pPr>
          </a:lstStyle>
          <a:p>
            <a:pPr lvl="0"/>
            <a:r>
              <a:rPr lang="fi-FI"/>
              <a:t>Lisää teksti</a:t>
            </a:r>
          </a:p>
        </p:txBody>
      </p:sp>
      <p:sp>
        <p:nvSpPr>
          <p:cNvPr id="21" name="Tekstin paikkamerkki 17"/>
          <p:cNvSpPr>
            <a:spLocks noGrp="1"/>
          </p:cNvSpPr>
          <p:nvPr>
            <p:ph type="body" sz="quarter" idx="19" hasCustomPrompt="1"/>
          </p:nvPr>
        </p:nvSpPr>
        <p:spPr>
          <a:xfrm>
            <a:off x="19513119" y="7464141"/>
            <a:ext cx="2828925" cy="575172"/>
          </a:xfrm>
        </p:spPr>
        <p:txBody>
          <a:bodyPr anchor="ctr">
            <a:noAutofit/>
          </a:bodyPr>
          <a:lstStyle>
            <a:lvl1pPr marL="0" indent="0" algn="ctr">
              <a:buNone/>
              <a:defRPr sz="4000" b="1">
                <a:solidFill>
                  <a:schemeClr val="bg1"/>
                </a:solidFill>
              </a:defRPr>
            </a:lvl1pPr>
          </a:lstStyle>
          <a:p>
            <a:pPr lvl="0"/>
            <a:r>
              <a:rPr lang="fi-FI"/>
              <a:t>Lisää teksti</a:t>
            </a:r>
          </a:p>
        </p:txBody>
      </p:sp>
      <p:sp>
        <p:nvSpPr>
          <p:cNvPr id="22" name="Tekstin paikkamerkki 17"/>
          <p:cNvSpPr>
            <a:spLocks noGrp="1"/>
          </p:cNvSpPr>
          <p:nvPr>
            <p:ph type="body" sz="quarter" idx="20" hasCustomPrompt="1"/>
          </p:nvPr>
        </p:nvSpPr>
        <p:spPr>
          <a:xfrm>
            <a:off x="19513119" y="9426452"/>
            <a:ext cx="2828925" cy="575172"/>
          </a:xfrm>
        </p:spPr>
        <p:txBody>
          <a:bodyPr anchor="ctr">
            <a:normAutofit/>
          </a:bodyPr>
          <a:lstStyle>
            <a:lvl1pPr marL="0" indent="0" algn="ctr">
              <a:buNone/>
              <a:defRPr sz="3200">
                <a:solidFill>
                  <a:schemeClr val="bg1"/>
                </a:solidFill>
              </a:defRPr>
            </a:lvl1pPr>
          </a:lstStyle>
          <a:p>
            <a:pPr lvl="0"/>
            <a:r>
              <a:rPr lang="fi-FI"/>
              <a:t>Lisää teksti</a:t>
            </a:r>
          </a:p>
        </p:txBody>
      </p:sp>
      <p:sp>
        <p:nvSpPr>
          <p:cNvPr id="23" name="Tekstin paikkamerkki 17"/>
          <p:cNvSpPr>
            <a:spLocks noGrp="1"/>
          </p:cNvSpPr>
          <p:nvPr>
            <p:ph type="body" sz="quarter" idx="21" hasCustomPrompt="1"/>
          </p:nvPr>
        </p:nvSpPr>
        <p:spPr>
          <a:xfrm>
            <a:off x="19513119" y="11619922"/>
            <a:ext cx="2828925" cy="575172"/>
          </a:xfrm>
        </p:spPr>
        <p:txBody>
          <a:bodyPr anchor="ctr">
            <a:noAutofit/>
          </a:bodyPr>
          <a:lstStyle>
            <a:lvl1pPr marL="0" indent="0" algn="ctr">
              <a:buNone/>
              <a:defRPr sz="4000" b="1">
                <a:solidFill>
                  <a:schemeClr val="bg1"/>
                </a:solidFill>
              </a:defRPr>
            </a:lvl1pPr>
          </a:lstStyle>
          <a:p>
            <a:pPr lvl="0"/>
            <a:r>
              <a:rPr lang="fi-FI"/>
              <a:t>Lisää teksti</a:t>
            </a:r>
          </a:p>
        </p:txBody>
      </p:sp>
      <p:sp>
        <p:nvSpPr>
          <p:cNvPr id="24" name="Tekstin paikkamerkki 17"/>
          <p:cNvSpPr>
            <a:spLocks noGrp="1"/>
          </p:cNvSpPr>
          <p:nvPr>
            <p:ph type="body" sz="quarter" idx="22" hasCustomPrompt="1"/>
          </p:nvPr>
        </p:nvSpPr>
        <p:spPr>
          <a:xfrm>
            <a:off x="19513119" y="12195094"/>
            <a:ext cx="2828925" cy="575172"/>
          </a:xfrm>
        </p:spPr>
        <p:txBody>
          <a:bodyPr anchor="ctr">
            <a:normAutofit/>
          </a:bodyPr>
          <a:lstStyle>
            <a:lvl1pPr marL="0" indent="0" algn="ctr">
              <a:buNone/>
              <a:defRPr sz="2400">
                <a:solidFill>
                  <a:schemeClr val="bg1"/>
                </a:solidFill>
              </a:defRPr>
            </a:lvl1pPr>
          </a:lstStyle>
          <a:p>
            <a:pPr lvl="0"/>
            <a:r>
              <a:rPr lang="fi-FI"/>
              <a:t>Lisää teksti</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Otsikko_sisältö_1">
    <p:bg>
      <p:bgPr>
        <a:solidFill>
          <a:schemeClr val="accent5"/>
        </a:solidFill>
        <a:effectLst/>
      </p:bgPr>
    </p:bg>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1529722" y="748645"/>
            <a:ext cx="2063329" cy="1307177"/>
          </a:xfrm>
          <a:prstGeom prst="rect">
            <a:avLst/>
          </a:prstGeom>
          <a:noFill/>
        </p:spPr>
      </p:pic>
      <p:sp>
        <p:nvSpPr>
          <p:cNvPr id="6" name="Title Placeholder 1"/>
          <p:cNvSpPr>
            <a:spLocks noGrp="1"/>
          </p:cNvSpPr>
          <p:nvPr>
            <p:ph type="title" hasCustomPrompt="1"/>
          </p:nvPr>
        </p:nvSpPr>
        <p:spPr>
          <a:xfrm>
            <a:off x="1675964" y="730259"/>
            <a:ext cx="21025723" cy="2651126"/>
          </a:xfrm>
          <a:prstGeom prst="rect">
            <a:avLst/>
          </a:prstGeom>
        </p:spPr>
        <p:txBody>
          <a:bodyPr vert="horz" lIns="182843" tIns="91422" rIns="182843" bIns="91422" rtlCol="0" anchor="ctr">
            <a:normAutofit/>
          </a:bodyPr>
          <a:lstStyle>
            <a:lvl1pPr>
              <a:defRPr>
                <a:solidFill>
                  <a:schemeClr val="bg1"/>
                </a:solidFill>
              </a:defRPr>
            </a:lvl1pPr>
          </a:lstStyle>
          <a:p>
            <a:r>
              <a:rPr lang="fi-FI"/>
              <a:t>Muokkaa tekstiä naps.</a:t>
            </a:r>
            <a:endParaRPr lang="en-US"/>
          </a:p>
        </p:txBody>
      </p:sp>
      <p:sp>
        <p:nvSpPr>
          <p:cNvPr id="7" name="Text Placeholder 2"/>
          <p:cNvSpPr>
            <a:spLocks noGrp="1"/>
          </p:cNvSpPr>
          <p:nvPr>
            <p:ph idx="1"/>
          </p:nvPr>
        </p:nvSpPr>
        <p:spPr>
          <a:xfrm>
            <a:off x="1675964" y="3651250"/>
            <a:ext cx="21025723" cy="8702676"/>
          </a:xfrm>
          <a:prstGeom prst="rect">
            <a:avLst/>
          </a:prstGeom>
        </p:spPr>
        <p:txBody>
          <a:bodyPr vert="horz" lIns="182843" tIns="91422" rIns="182843" bIns="91422"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8" name="Päivämäärän paikkamerkki 3"/>
          <p:cNvSpPr>
            <a:spLocks noGrp="1"/>
          </p:cNvSpPr>
          <p:nvPr>
            <p:ph type="dt" sz="half" idx="2"/>
          </p:nvPr>
        </p:nvSpPr>
        <p:spPr>
          <a:xfrm>
            <a:off x="1676400" y="12712700"/>
            <a:ext cx="5484813" cy="730250"/>
          </a:xfrm>
          <a:prstGeom prst="rect">
            <a:avLst/>
          </a:prstGeom>
        </p:spPr>
        <p:txBody>
          <a:bodyPr vert="horz" lIns="91440" tIns="45720" rIns="91440" bIns="45720" rtlCol="0" anchor="ctr"/>
          <a:lstStyle>
            <a:lvl1pPr algn="l">
              <a:defRPr sz="1800">
                <a:solidFill>
                  <a:schemeClr val="bg1"/>
                </a:solidFill>
              </a:defRPr>
            </a:lvl1pPr>
          </a:lstStyle>
          <a:p>
            <a:fld id="{8A9B8EF0-CB69-1944-9D9E-D16EA0CE1B44}" type="datetime1">
              <a:rPr lang="fi-FI" smtClean="0"/>
              <a:t>6.10.2025</a:t>
            </a:fld>
            <a:endParaRPr lang="fi-FI"/>
          </a:p>
        </p:txBody>
      </p:sp>
      <p:sp>
        <p:nvSpPr>
          <p:cNvPr id="9" name="Alatunnisteen paikkamerkki 4"/>
          <p:cNvSpPr>
            <a:spLocks noGrp="1"/>
          </p:cNvSpPr>
          <p:nvPr>
            <p:ph type="ftr" sz="quarter" idx="3"/>
          </p:nvPr>
        </p:nvSpPr>
        <p:spPr>
          <a:xfrm>
            <a:off x="8075613" y="12712700"/>
            <a:ext cx="8226425" cy="730250"/>
          </a:xfrm>
          <a:prstGeom prst="rect">
            <a:avLst/>
          </a:prstGeom>
        </p:spPr>
        <p:txBody>
          <a:bodyPr vert="horz" lIns="91440" tIns="45720" rIns="91440" bIns="45720" rtlCol="0" anchor="ctr"/>
          <a:lstStyle>
            <a:lvl1pPr algn="ctr">
              <a:defRPr sz="1800">
                <a:solidFill>
                  <a:schemeClr val="bg1"/>
                </a:solidFill>
              </a:defRPr>
            </a:lvl1pPr>
          </a:lstStyle>
          <a:p>
            <a:r>
              <a:rPr lang="fi-FI"/>
              <a:t>Esimerkiksi esityksen nimi, esittäjä</a:t>
            </a:r>
          </a:p>
        </p:txBody>
      </p:sp>
      <p:sp>
        <p:nvSpPr>
          <p:cNvPr id="10" name="Dian numeron paikkamerkki 5"/>
          <p:cNvSpPr>
            <a:spLocks noGrp="1"/>
          </p:cNvSpPr>
          <p:nvPr>
            <p:ph type="sldNum" sz="quarter" idx="4"/>
          </p:nvPr>
        </p:nvSpPr>
        <p:spPr>
          <a:xfrm>
            <a:off x="17216438" y="12712700"/>
            <a:ext cx="5484812" cy="730250"/>
          </a:xfrm>
          <a:prstGeom prst="rect">
            <a:avLst/>
          </a:prstGeom>
        </p:spPr>
        <p:txBody>
          <a:bodyPr vert="horz" lIns="91440" tIns="45720" rIns="91440" bIns="45720" rtlCol="0" anchor="ctr"/>
          <a:lstStyle>
            <a:lvl1pPr algn="r">
              <a:defRPr sz="1800">
                <a:solidFill>
                  <a:schemeClr val="bg1"/>
                </a:solidFill>
              </a:defRPr>
            </a:lvl1pPr>
          </a:lstStyle>
          <a:p>
            <a:fld id="{4F4F8806-C074-1048-BDDB-408E5170414D}" type="slidenum">
              <a:rPr lang="fi-FI" smtClean="0"/>
              <a:pPr/>
              <a:t>‹#›</a:t>
            </a:fld>
            <a:endParaRPr lang="fi-FI"/>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Otsikko_sisältö_2_väritausta">
    <p:bg>
      <p:bgPr>
        <a:solidFill>
          <a:schemeClr val="accent5"/>
        </a:solidFill>
        <a:effectLst/>
      </p:bgPr>
    </p:bg>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normAutofit/>
          </a:bodyPr>
          <a:lstStyle>
            <a:lvl1pPr>
              <a:defRPr sz="7200">
                <a:solidFill>
                  <a:schemeClr val="bg1"/>
                </a:solidFill>
              </a:defRPr>
            </a:lvl1pPr>
          </a:lstStyle>
          <a:p>
            <a:r>
              <a:rPr lang="fi-FI"/>
              <a:t>Muokkaa tekstiä naps.</a:t>
            </a:r>
          </a:p>
        </p:txBody>
      </p:sp>
      <p:sp>
        <p:nvSpPr>
          <p:cNvPr id="4" name="Tekstin paikkamerkki 3"/>
          <p:cNvSpPr>
            <a:spLocks noGrp="1"/>
          </p:cNvSpPr>
          <p:nvPr>
            <p:ph type="body" sz="quarter" idx="15" hasCustomPrompt="1"/>
          </p:nvPr>
        </p:nvSpPr>
        <p:spPr>
          <a:xfrm>
            <a:off x="1676400" y="4057650"/>
            <a:ext cx="10221347" cy="7307263"/>
          </a:xfrm>
        </p:spPr>
        <p:txBody>
          <a:bodyPr>
            <a:normAutofit/>
          </a:bodyPr>
          <a:lstStyle>
            <a:lvl1pPr>
              <a:defRPr sz="4400">
                <a:solidFill>
                  <a:schemeClr val="bg1"/>
                </a:solidFill>
              </a:defRPr>
            </a:lvl1pPr>
            <a:lvl2pPr>
              <a:defRPr sz="3600">
                <a:solidFill>
                  <a:schemeClr val="bg1"/>
                </a:solidFill>
              </a:defRPr>
            </a:lvl2pPr>
            <a:lvl3pPr>
              <a:defRPr sz="3200">
                <a:solidFill>
                  <a:schemeClr val="bg1"/>
                </a:solidFill>
              </a:defRPr>
            </a:lvl3pPr>
            <a:lvl4pPr>
              <a:defRPr sz="2800">
                <a:solidFill>
                  <a:schemeClr val="bg1"/>
                </a:solidFill>
              </a:defRPr>
            </a:lvl4pPr>
            <a:lvl5pPr>
              <a:defRPr sz="2800">
                <a:solidFill>
                  <a:schemeClr val="bg1"/>
                </a:solidFill>
              </a:defRPr>
            </a:lvl5pPr>
          </a:lstStyle>
          <a:p>
            <a:pPr lvl="0"/>
            <a:r>
              <a:rPr lang="fi-FI"/>
              <a:t>Muokkaa tekstiä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3"/>
          <p:cNvSpPr>
            <a:spLocks noGrp="1"/>
          </p:cNvSpPr>
          <p:nvPr>
            <p:ph type="body" sz="quarter" idx="16" hasCustomPrompt="1"/>
          </p:nvPr>
        </p:nvSpPr>
        <p:spPr>
          <a:xfrm>
            <a:off x="12480340" y="4057650"/>
            <a:ext cx="10221347" cy="7307263"/>
          </a:xfrm>
        </p:spPr>
        <p:txBody>
          <a:bodyPr>
            <a:normAutofit/>
          </a:bodyPr>
          <a:lstStyle>
            <a:lvl1pPr>
              <a:defRPr sz="4400">
                <a:solidFill>
                  <a:schemeClr val="bg1"/>
                </a:solidFill>
              </a:defRPr>
            </a:lvl1pPr>
            <a:lvl2pPr>
              <a:defRPr sz="3600">
                <a:solidFill>
                  <a:schemeClr val="bg1"/>
                </a:solidFill>
              </a:defRPr>
            </a:lvl2pPr>
            <a:lvl3pPr>
              <a:defRPr sz="3200">
                <a:solidFill>
                  <a:schemeClr val="bg1"/>
                </a:solidFill>
              </a:defRPr>
            </a:lvl3pPr>
            <a:lvl4pPr>
              <a:defRPr sz="2800">
                <a:solidFill>
                  <a:schemeClr val="bg1"/>
                </a:solidFill>
              </a:defRPr>
            </a:lvl4pPr>
            <a:lvl5pPr>
              <a:defRPr sz="2800">
                <a:solidFill>
                  <a:schemeClr val="bg1"/>
                </a:solidFill>
              </a:defRPr>
            </a:lvl5pPr>
          </a:lstStyle>
          <a:p>
            <a:pPr lvl="0"/>
            <a:r>
              <a:rPr lang="fi-FI"/>
              <a:t>Muokkaa tekstiä napsauttamalla</a:t>
            </a:r>
          </a:p>
          <a:p>
            <a:pPr lvl="1"/>
            <a:r>
              <a:rPr lang="fi-FI"/>
              <a:t>toinen taso</a:t>
            </a:r>
          </a:p>
          <a:p>
            <a:pPr lvl="2"/>
            <a:r>
              <a:rPr lang="fi-FI"/>
              <a:t>kolmas taso</a:t>
            </a:r>
          </a:p>
          <a:p>
            <a:pPr lvl="3"/>
            <a:r>
              <a:rPr lang="fi-FI"/>
              <a:t>neljäs taso</a:t>
            </a:r>
          </a:p>
          <a:p>
            <a:pPr lvl="4"/>
            <a:r>
              <a:rPr lang="fi-FI"/>
              <a:t>viides taso</a:t>
            </a:r>
          </a:p>
        </p:txBody>
      </p:sp>
      <p:pic>
        <p:nvPicPr>
          <p:cNvPr id="6" name="Kuva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1529722" y="748645"/>
            <a:ext cx="2063329" cy="1307177"/>
          </a:xfrm>
          <a:prstGeom prst="rect">
            <a:avLst/>
          </a:prstGeom>
        </p:spPr>
      </p:pic>
      <p:sp>
        <p:nvSpPr>
          <p:cNvPr id="7" name="Päivämäärän paikkamerkki 3"/>
          <p:cNvSpPr>
            <a:spLocks noGrp="1"/>
          </p:cNvSpPr>
          <p:nvPr>
            <p:ph type="dt" sz="half" idx="2"/>
          </p:nvPr>
        </p:nvSpPr>
        <p:spPr>
          <a:xfrm>
            <a:off x="1676400" y="12712700"/>
            <a:ext cx="5484813" cy="730250"/>
          </a:xfrm>
          <a:prstGeom prst="rect">
            <a:avLst/>
          </a:prstGeom>
        </p:spPr>
        <p:txBody>
          <a:bodyPr vert="horz" lIns="91440" tIns="45720" rIns="91440" bIns="45720" rtlCol="0" anchor="ctr"/>
          <a:lstStyle>
            <a:lvl1pPr algn="l">
              <a:defRPr sz="1800">
                <a:solidFill>
                  <a:schemeClr val="bg1"/>
                </a:solidFill>
              </a:defRPr>
            </a:lvl1pPr>
          </a:lstStyle>
          <a:p>
            <a:fld id="{222FEF2C-A2AC-F84D-8581-A7F273833A11}" type="datetime1">
              <a:rPr lang="fi-FI" smtClean="0"/>
              <a:t>6.10.2025</a:t>
            </a:fld>
            <a:endParaRPr lang="fi-FI"/>
          </a:p>
        </p:txBody>
      </p:sp>
      <p:sp>
        <p:nvSpPr>
          <p:cNvPr id="8" name="Alatunnisteen paikkamerkki 4"/>
          <p:cNvSpPr>
            <a:spLocks noGrp="1"/>
          </p:cNvSpPr>
          <p:nvPr>
            <p:ph type="ftr" sz="quarter" idx="3"/>
          </p:nvPr>
        </p:nvSpPr>
        <p:spPr>
          <a:xfrm>
            <a:off x="8075613" y="12712700"/>
            <a:ext cx="8226425" cy="730250"/>
          </a:xfrm>
          <a:prstGeom prst="rect">
            <a:avLst/>
          </a:prstGeom>
        </p:spPr>
        <p:txBody>
          <a:bodyPr vert="horz" lIns="91440" tIns="45720" rIns="91440" bIns="45720" rtlCol="0" anchor="ctr"/>
          <a:lstStyle>
            <a:lvl1pPr algn="ctr">
              <a:defRPr sz="1800">
                <a:solidFill>
                  <a:schemeClr val="bg1"/>
                </a:solidFill>
              </a:defRPr>
            </a:lvl1pPr>
          </a:lstStyle>
          <a:p>
            <a:r>
              <a:rPr lang="fi-FI"/>
              <a:t>Esimerkiksi esityksen nimi, esittäjä</a:t>
            </a:r>
          </a:p>
        </p:txBody>
      </p:sp>
      <p:sp>
        <p:nvSpPr>
          <p:cNvPr id="9" name="Dian numeron paikkamerkki 5"/>
          <p:cNvSpPr>
            <a:spLocks noGrp="1"/>
          </p:cNvSpPr>
          <p:nvPr>
            <p:ph type="sldNum" sz="quarter" idx="4"/>
          </p:nvPr>
        </p:nvSpPr>
        <p:spPr>
          <a:xfrm>
            <a:off x="17216438" y="12712700"/>
            <a:ext cx="5484812" cy="730250"/>
          </a:xfrm>
          <a:prstGeom prst="rect">
            <a:avLst/>
          </a:prstGeom>
        </p:spPr>
        <p:txBody>
          <a:bodyPr vert="horz" lIns="91440" tIns="45720" rIns="91440" bIns="45720" rtlCol="0" anchor="ctr"/>
          <a:lstStyle>
            <a:lvl1pPr algn="r">
              <a:defRPr sz="1800">
                <a:solidFill>
                  <a:schemeClr val="bg1"/>
                </a:solidFill>
              </a:defRPr>
            </a:lvl1pPr>
          </a:lstStyle>
          <a:p>
            <a:fld id="{4F4F8806-C074-1048-BDDB-408E5170414D}" type="slidenum">
              <a:rPr lang="fi-FI" smtClean="0"/>
              <a:pPr/>
              <a:t>‹#›</a:t>
            </a:fld>
            <a:endParaRPr lang="fi-FI"/>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Otsikko_sisältö_1">
    <p:bg>
      <p:bgPr>
        <a:solidFill>
          <a:schemeClr val="accent4"/>
        </a:solidFill>
        <a:effectLst/>
      </p:bgPr>
    </p:bg>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1529722" y="748645"/>
            <a:ext cx="2063329" cy="1307177"/>
          </a:xfrm>
          <a:prstGeom prst="rect">
            <a:avLst/>
          </a:prstGeom>
          <a:noFill/>
        </p:spPr>
      </p:pic>
      <p:sp>
        <p:nvSpPr>
          <p:cNvPr id="6" name="Title Placeholder 1"/>
          <p:cNvSpPr>
            <a:spLocks noGrp="1"/>
          </p:cNvSpPr>
          <p:nvPr>
            <p:ph type="title" hasCustomPrompt="1"/>
          </p:nvPr>
        </p:nvSpPr>
        <p:spPr>
          <a:xfrm>
            <a:off x="1675964" y="730259"/>
            <a:ext cx="21025723" cy="2651126"/>
          </a:xfrm>
          <a:prstGeom prst="rect">
            <a:avLst/>
          </a:prstGeom>
        </p:spPr>
        <p:txBody>
          <a:bodyPr vert="horz" lIns="182843" tIns="91422" rIns="182843" bIns="91422" rtlCol="0" anchor="ctr">
            <a:normAutofit/>
          </a:bodyPr>
          <a:lstStyle>
            <a:lvl1pPr>
              <a:defRPr>
                <a:solidFill>
                  <a:schemeClr val="bg1"/>
                </a:solidFill>
              </a:defRPr>
            </a:lvl1pPr>
          </a:lstStyle>
          <a:p>
            <a:r>
              <a:rPr lang="fi-FI"/>
              <a:t>Muokkaa tekstiä naps.</a:t>
            </a:r>
            <a:endParaRPr lang="en-US"/>
          </a:p>
        </p:txBody>
      </p:sp>
      <p:sp>
        <p:nvSpPr>
          <p:cNvPr id="7" name="Text Placeholder 2"/>
          <p:cNvSpPr>
            <a:spLocks noGrp="1"/>
          </p:cNvSpPr>
          <p:nvPr>
            <p:ph idx="1" hasCustomPrompt="1"/>
          </p:nvPr>
        </p:nvSpPr>
        <p:spPr>
          <a:xfrm>
            <a:off x="1675964" y="3651250"/>
            <a:ext cx="21025723" cy="8702676"/>
          </a:xfrm>
          <a:prstGeom prst="rect">
            <a:avLst/>
          </a:prstGeom>
        </p:spPr>
        <p:txBody>
          <a:bodyPr vert="horz" lIns="182843" tIns="91422" rIns="182843" bIns="91422"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tekstiä napsauttamalla</a:t>
            </a:r>
          </a:p>
          <a:p>
            <a:pPr lvl="1"/>
            <a:r>
              <a:rPr lang="fi-FI"/>
              <a:t>toinen taso</a:t>
            </a:r>
          </a:p>
          <a:p>
            <a:pPr lvl="2"/>
            <a:r>
              <a:rPr lang="fi-FI"/>
              <a:t>kolmas taso</a:t>
            </a:r>
          </a:p>
          <a:p>
            <a:pPr lvl="3"/>
            <a:r>
              <a:rPr lang="fi-FI"/>
              <a:t>neljäs taso</a:t>
            </a:r>
          </a:p>
          <a:p>
            <a:pPr lvl="4"/>
            <a:r>
              <a:rPr lang="fi-FI"/>
              <a:t>viides taso</a:t>
            </a:r>
          </a:p>
        </p:txBody>
      </p:sp>
      <p:sp>
        <p:nvSpPr>
          <p:cNvPr id="8" name="Päivämäärän paikkamerkki 3"/>
          <p:cNvSpPr>
            <a:spLocks noGrp="1"/>
          </p:cNvSpPr>
          <p:nvPr>
            <p:ph type="dt" sz="half" idx="2"/>
          </p:nvPr>
        </p:nvSpPr>
        <p:spPr>
          <a:xfrm>
            <a:off x="1676400" y="12712700"/>
            <a:ext cx="5484813" cy="730250"/>
          </a:xfrm>
          <a:prstGeom prst="rect">
            <a:avLst/>
          </a:prstGeom>
        </p:spPr>
        <p:txBody>
          <a:bodyPr vert="horz" lIns="91440" tIns="45720" rIns="91440" bIns="45720" rtlCol="0" anchor="ctr"/>
          <a:lstStyle>
            <a:lvl1pPr algn="l">
              <a:defRPr sz="1800">
                <a:solidFill>
                  <a:schemeClr val="bg1"/>
                </a:solidFill>
              </a:defRPr>
            </a:lvl1pPr>
          </a:lstStyle>
          <a:p>
            <a:fld id="{82DF3A1A-3C2E-A14B-BAD5-5478EBBFC7B9}" type="datetime1">
              <a:rPr lang="fi-FI" smtClean="0"/>
              <a:t>6.10.2025</a:t>
            </a:fld>
            <a:endParaRPr lang="fi-FI"/>
          </a:p>
        </p:txBody>
      </p:sp>
      <p:sp>
        <p:nvSpPr>
          <p:cNvPr id="9" name="Alatunnisteen paikkamerkki 4"/>
          <p:cNvSpPr>
            <a:spLocks noGrp="1"/>
          </p:cNvSpPr>
          <p:nvPr>
            <p:ph type="ftr" sz="quarter" idx="3"/>
          </p:nvPr>
        </p:nvSpPr>
        <p:spPr>
          <a:xfrm>
            <a:off x="8075613" y="12712700"/>
            <a:ext cx="8226425" cy="730250"/>
          </a:xfrm>
          <a:prstGeom prst="rect">
            <a:avLst/>
          </a:prstGeom>
        </p:spPr>
        <p:txBody>
          <a:bodyPr vert="horz" lIns="91440" tIns="45720" rIns="91440" bIns="45720" rtlCol="0" anchor="ctr"/>
          <a:lstStyle>
            <a:lvl1pPr algn="ctr">
              <a:defRPr sz="1800">
                <a:solidFill>
                  <a:schemeClr val="bg1"/>
                </a:solidFill>
              </a:defRPr>
            </a:lvl1pPr>
          </a:lstStyle>
          <a:p>
            <a:r>
              <a:rPr lang="fi-FI"/>
              <a:t>Esimerkiksi esityksen nimi, esittäjä</a:t>
            </a:r>
          </a:p>
        </p:txBody>
      </p:sp>
      <p:sp>
        <p:nvSpPr>
          <p:cNvPr id="10" name="Dian numeron paikkamerkki 5"/>
          <p:cNvSpPr>
            <a:spLocks noGrp="1"/>
          </p:cNvSpPr>
          <p:nvPr>
            <p:ph type="sldNum" sz="quarter" idx="4"/>
          </p:nvPr>
        </p:nvSpPr>
        <p:spPr>
          <a:xfrm>
            <a:off x="17216438" y="12712700"/>
            <a:ext cx="5484812" cy="730250"/>
          </a:xfrm>
          <a:prstGeom prst="rect">
            <a:avLst/>
          </a:prstGeom>
        </p:spPr>
        <p:txBody>
          <a:bodyPr vert="horz" lIns="91440" tIns="45720" rIns="91440" bIns="45720" rtlCol="0" anchor="ctr"/>
          <a:lstStyle>
            <a:lvl1pPr algn="r">
              <a:defRPr sz="1800">
                <a:solidFill>
                  <a:schemeClr val="bg1"/>
                </a:solidFill>
              </a:defRPr>
            </a:lvl1pPr>
          </a:lstStyle>
          <a:p>
            <a:fld id="{4F4F8806-C074-1048-BDDB-408E5170414D}" type="slidenum">
              <a:rPr lang="fi-FI" smtClean="0"/>
              <a:pPr/>
              <a:t>‹#›</a:t>
            </a:fld>
            <a:endParaRPr lang="fi-FI"/>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Otsikko_sisältö_2_väritausta">
    <p:bg>
      <p:bgPr>
        <a:solidFill>
          <a:schemeClr val="accent4"/>
        </a:solidFill>
        <a:effectLst/>
      </p:bgPr>
    </p:bg>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normAutofit/>
          </a:bodyPr>
          <a:lstStyle>
            <a:lvl1pPr>
              <a:defRPr sz="7200">
                <a:solidFill>
                  <a:schemeClr val="bg1"/>
                </a:solidFill>
              </a:defRPr>
            </a:lvl1pPr>
          </a:lstStyle>
          <a:p>
            <a:r>
              <a:rPr lang="fi-FI"/>
              <a:t>Muokkaa tekstiä naps.</a:t>
            </a:r>
          </a:p>
        </p:txBody>
      </p:sp>
      <p:sp>
        <p:nvSpPr>
          <p:cNvPr id="4" name="Tekstin paikkamerkki 3"/>
          <p:cNvSpPr>
            <a:spLocks noGrp="1"/>
          </p:cNvSpPr>
          <p:nvPr>
            <p:ph type="body" sz="quarter" idx="15" hasCustomPrompt="1"/>
          </p:nvPr>
        </p:nvSpPr>
        <p:spPr>
          <a:xfrm>
            <a:off x="1676400" y="4057650"/>
            <a:ext cx="10221347" cy="7307263"/>
          </a:xfrm>
        </p:spPr>
        <p:txBody>
          <a:bodyPr>
            <a:normAutofit/>
          </a:bodyPr>
          <a:lstStyle>
            <a:lvl1pPr>
              <a:defRPr sz="4400">
                <a:solidFill>
                  <a:schemeClr val="bg1"/>
                </a:solidFill>
              </a:defRPr>
            </a:lvl1pPr>
            <a:lvl2pPr>
              <a:defRPr sz="3600">
                <a:solidFill>
                  <a:schemeClr val="bg1"/>
                </a:solidFill>
              </a:defRPr>
            </a:lvl2pPr>
            <a:lvl3pPr>
              <a:defRPr sz="3200">
                <a:solidFill>
                  <a:schemeClr val="bg1"/>
                </a:solidFill>
              </a:defRPr>
            </a:lvl3pPr>
            <a:lvl4pPr>
              <a:defRPr sz="2800">
                <a:solidFill>
                  <a:schemeClr val="bg1"/>
                </a:solidFill>
              </a:defRPr>
            </a:lvl4pPr>
            <a:lvl5pPr>
              <a:defRPr sz="2800">
                <a:solidFill>
                  <a:schemeClr val="bg1"/>
                </a:solidFill>
              </a:defRPr>
            </a:lvl5pPr>
          </a:lstStyle>
          <a:p>
            <a:pPr lvl="0"/>
            <a:r>
              <a:rPr lang="fi-FI"/>
              <a:t>Muokkaa tekstiä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3"/>
          <p:cNvSpPr>
            <a:spLocks noGrp="1"/>
          </p:cNvSpPr>
          <p:nvPr>
            <p:ph type="body" sz="quarter" idx="16" hasCustomPrompt="1"/>
          </p:nvPr>
        </p:nvSpPr>
        <p:spPr>
          <a:xfrm>
            <a:off x="12480340" y="4057650"/>
            <a:ext cx="10221347" cy="7307263"/>
          </a:xfrm>
        </p:spPr>
        <p:txBody>
          <a:bodyPr>
            <a:normAutofit/>
          </a:bodyPr>
          <a:lstStyle>
            <a:lvl1pPr>
              <a:defRPr sz="4400">
                <a:solidFill>
                  <a:schemeClr val="bg1"/>
                </a:solidFill>
              </a:defRPr>
            </a:lvl1pPr>
            <a:lvl2pPr>
              <a:defRPr sz="3600">
                <a:solidFill>
                  <a:schemeClr val="bg1"/>
                </a:solidFill>
              </a:defRPr>
            </a:lvl2pPr>
            <a:lvl3pPr>
              <a:defRPr sz="3200">
                <a:solidFill>
                  <a:schemeClr val="bg1"/>
                </a:solidFill>
              </a:defRPr>
            </a:lvl3pPr>
            <a:lvl4pPr>
              <a:defRPr sz="2800">
                <a:solidFill>
                  <a:schemeClr val="bg1"/>
                </a:solidFill>
              </a:defRPr>
            </a:lvl4pPr>
            <a:lvl5pPr>
              <a:defRPr sz="2800">
                <a:solidFill>
                  <a:schemeClr val="bg1"/>
                </a:solidFill>
              </a:defRPr>
            </a:lvl5pPr>
          </a:lstStyle>
          <a:p>
            <a:pPr lvl="0"/>
            <a:r>
              <a:rPr lang="fi-FI"/>
              <a:t>Muokkaa tekstiä napsauttamalla</a:t>
            </a:r>
          </a:p>
          <a:p>
            <a:pPr lvl="1"/>
            <a:r>
              <a:rPr lang="fi-FI"/>
              <a:t>toinen taso</a:t>
            </a:r>
          </a:p>
          <a:p>
            <a:pPr lvl="2"/>
            <a:r>
              <a:rPr lang="fi-FI"/>
              <a:t>kolmas taso</a:t>
            </a:r>
          </a:p>
          <a:p>
            <a:pPr lvl="3"/>
            <a:r>
              <a:rPr lang="fi-FI"/>
              <a:t>neljäs taso</a:t>
            </a:r>
          </a:p>
          <a:p>
            <a:pPr lvl="4"/>
            <a:r>
              <a:rPr lang="fi-FI"/>
              <a:t>viides taso</a:t>
            </a:r>
          </a:p>
        </p:txBody>
      </p:sp>
      <p:pic>
        <p:nvPicPr>
          <p:cNvPr id="6" name="Kuva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1529722" y="748645"/>
            <a:ext cx="2063329" cy="1307177"/>
          </a:xfrm>
          <a:prstGeom prst="rect">
            <a:avLst/>
          </a:prstGeom>
        </p:spPr>
      </p:pic>
      <p:sp>
        <p:nvSpPr>
          <p:cNvPr id="7" name="Päivämäärän paikkamerkki 3"/>
          <p:cNvSpPr>
            <a:spLocks noGrp="1"/>
          </p:cNvSpPr>
          <p:nvPr>
            <p:ph type="dt" sz="half" idx="2"/>
          </p:nvPr>
        </p:nvSpPr>
        <p:spPr>
          <a:xfrm>
            <a:off x="1676400" y="12712700"/>
            <a:ext cx="5484813" cy="730250"/>
          </a:xfrm>
          <a:prstGeom prst="rect">
            <a:avLst/>
          </a:prstGeom>
        </p:spPr>
        <p:txBody>
          <a:bodyPr vert="horz" lIns="91440" tIns="45720" rIns="91440" bIns="45720" rtlCol="0" anchor="ctr"/>
          <a:lstStyle>
            <a:lvl1pPr algn="l">
              <a:defRPr sz="1800">
                <a:solidFill>
                  <a:schemeClr val="bg1"/>
                </a:solidFill>
              </a:defRPr>
            </a:lvl1pPr>
          </a:lstStyle>
          <a:p>
            <a:fld id="{C0FC4EE5-A0C5-4A46-AF91-CE64D69B7770}" type="datetime1">
              <a:rPr lang="fi-FI" smtClean="0"/>
              <a:t>6.10.2025</a:t>
            </a:fld>
            <a:endParaRPr lang="fi-FI"/>
          </a:p>
        </p:txBody>
      </p:sp>
      <p:sp>
        <p:nvSpPr>
          <p:cNvPr id="8" name="Alatunnisteen paikkamerkki 4"/>
          <p:cNvSpPr>
            <a:spLocks noGrp="1"/>
          </p:cNvSpPr>
          <p:nvPr>
            <p:ph type="ftr" sz="quarter" idx="3"/>
          </p:nvPr>
        </p:nvSpPr>
        <p:spPr>
          <a:xfrm>
            <a:off x="8075613" y="12712700"/>
            <a:ext cx="8226425" cy="730250"/>
          </a:xfrm>
          <a:prstGeom prst="rect">
            <a:avLst/>
          </a:prstGeom>
        </p:spPr>
        <p:txBody>
          <a:bodyPr vert="horz" lIns="91440" tIns="45720" rIns="91440" bIns="45720" rtlCol="0" anchor="ctr"/>
          <a:lstStyle>
            <a:lvl1pPr algn="ctr">
              <a:defRPr sz="1800">
                <a:solidFill>
                  <a:schemeClr val="bg1"/>
                </a:solidFill>
              </a:defRPr>
            </a:lvl1pPr>
          </a:lstStyle>
          <a:p>
            <a:r>
              <a:rPr lang="fi-FI"/>
              <a:t>Esimerkiksi esityksen nimi, esittäjä</a:t>
            </a:r>
          </a:p>
        </p:txBody>
      </p:sp>
      <p:sp>
        <p:nvSpPr>
          <p:cNvPr id="9" name="Dian numeron paikkamerkki 5"/>
          <p:cNvSpPr>
            <a:spLocks noGrp="1"/>
          </p:cNvSpPr>
          <p:nvPr>
            <p:ph type="sldNum" sz="quarter" idx="4"/>
          </p:nvPr>
        </p:nvSpPr>
        <p:spPr>
          <a:xfrm>
            <a:off x="17216438" y="12712700"/>
            <a:ext cx="5484812" cy="730250"/>
          </a:xfrm>
          <a:prstGeom prst="rect">
            <a:avLst/>
          </a:prstGeom>
        </p:spPr>
        <p:txBody>
          <a:bodyPr vert="horz" lIns="91440" tIns="45720" rIns="91440" bIns="45720" rtlCol="0" anchor="ctr"/>
          <a:lstStyle>
            <a:lvl1pPr algn="r">
              <a:defRPr sz="1800">
                <a:solidFill>
                  <a:schemeClr val="bg1"/>
                </a:solidFill>
              </a:defRPr>
            </a:lvl1pPr>
          </a:lstStyle>
          <a:p>
            <a:fld id="{4F4F8806-C074-1048-BDDB-408E5170414D}" type="slidenum">
              <a:rPr lang="fi-FI" smtClean="0"/>
              <a:pPr/>
              <a:t>‹#›</a:t>
            </a:fld>
            <a:endParaRPr lang="fi-FI"/>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tsikko_sisältö_kuva">
    <p:spTree>
      <p:nvGrpSpPr>
        <p:cNvPr id="1" name=""/>
        <p:cNvGrpSpPr/>
        <p:nvPr/>
      </p:nvGrpSpPr>
      <p:grpSpPr>
        <a:xfrm>
          <a:off x="0" y="0"/>
          <a:ext cx="0" cy="0"/>
          <a:chOff x="0" y="0"/>
          <a:chExt cx="0" cy="0"/>
        </a:xfrm>
      </p:grpSpPr>
      <p:sp>
        <p:nvSpPr>
          <p:cNvPr id="32" name="Picture Placeholder 13"/>
          <p:cNvSpPr>
            <a:spLocks noGrp="1"/>
          </p:cNvSpPr>
          <p:nvPr>
            <p:ph type="pic" sz="quarter" idx="14"/>
          </p:nvPr>
        </p:nvSpPr>
        <p:spPr>
          <a:xfrm>
            <a:off x="13864281" y="4057650"/>
            <a:ext cx="8837405" cy="7307575"/>
          </a:xfrm>
          <a:effectLst/>
        </p:spPr>
        <p:txBody>
          <a:bodyPr>
            <a:normAutofit/>
          </a:bodyPr>
          <a:lstStyle>
            <a:lvl1pPr marL="0" indent="0">
              <a:buNone/>
              <a:defRPr sz="4200" b="0" i="0">
                <a:ln>
                  <a:noFill/>
                </a:ln>
                <a:solidFill>
                  <a:schemeClr val="bg1">
                    <a:lumMod val="85000"/>
                  </a:schemeClr>
                </a:solidFill>
                <a:latin typeface="Calibri Normaali" charset="0"/>
                <a:ea typeface="Calibri Normaali" charset="0"/>
                <a:cs typeface="Calibri Normaali" charset="0"/>
              </a:defRPr>
            </a:lvl1pPr>
          </a:lstStyle>
          <a:p>
            <a:r>
              <a:rPr lang="fi-FI"/>
              <a:t>Lisää kuva napsauttamalla kuvaketta</a:t>
            </a:r>
            <a:endParaRPr lang="en-US"/>
          </a:p>
        </p:txBody>
      </p:sp>
      <p:sp>
        <p:nvSpPr>
          <p:cNvPr id="2" name="Otsikko 1"/>
          <p:cNvSpPr>
            <a:spLocks noGrp="1"/>
          </p:cNvSpPr>
          <p:nvPr>
            <p:ph type="title" hasCustomPrompt="1"/>
          </p:nvPr>
        </p:nvSpPr>
        <p:spPr/>
        <p:txBody>
          <a:bodyPr>
            <a:normAutofit/>
          </a:bodyPr>
          <a:lstStyle>
            <a:lvl1pPr>
              <a:defRPr sz="7200"/>
            </a:lvl1pPr>
          </a:lstStyle>
          <a:p>
            <a:r>
              <a:rPr lang="fi-FI"/>
              <a:t>Muokkaa tekstiä naps.</a:t>
            </a:r>
          </a:p>
        </p:txBody>
      </p:sp>
      <p:sp>
        <p:nvSpPr>
          <p:cNvPr id="4" name="Tekstin paikkamerkki 3"/>
          <p:cNvSpPr>
            <a:spLocks noGrp="1"/>
          </p:cNvSpPr>
          <p:nvPr>
            <p:ph type="body" sz="quarter" idx="15" hasCustomPrompt="1"/>
          </p:nvPr>
        </p:nvSpPr>
        <p:spPr>
          <a:xfrm>
            <a:off x="1676399" y="4057650"/>
            <a:ext cx="11570043" cy="7307263"/>
          </a:xfrm>
        </p:spPr>
        <p:txBody>
          <a:bodyPr>
            <a:normAutofit/>
          </a:bodyPr>
          <a:lstStyle>
            <a:lvl1pPr>
              <a:defRPr sz="4400"/>
            </a:lvl1pPr>
            <a:lvl2pPr>
              <a:defRPr sz="3600"/>
            </a:lvl2pPr>
            <a:lvl3pPr>
              <a:defRPr sz="3200"/>
            </a:lvl3pPr>
            <a:lvl4pPr>
              <a:defRPr sz="2800"/>
            </a:lvl4pPr>
            <a:lvl5pPr>
              <a:defRPr sz="2800"/>
            </a:lvl5pPr>
          </a:lstStyle>
          <a:p>
            <a:pPr lvl="0"/>
            <a:r>
              <a:rPr lang="fi-FI"/>
              <a:t>Muokkaa tekstiä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2"/>
          </p:nvPr>
        </p:nvSpPr>
        <p:spPr>
          <a:xfrm>
            <a:off x="1676400" y="12712700"/>
            <a:ext cx="5484813" cy="730250"/>
          </a:xfrm>
          <a:prstGeom prst="rect">
            <a:avLst/>
          </a:prstGeom>
        </p:spPr>
        <p:txBody>
          <a:bodyPr vert="horz" lIns="91440" tIns="45720" rIns="91440" bIns="45720" rtlCol="0" anchor="ctr"/>
          <a:lstStyle>
            <a:lvl1pPr algn="l">
              <a:defRPr sz="1800">
                <a:solidFill>
                  <a:schemeClr val="tx1">
                    <a:tint val="75000"/>
                  </a:schemeClr>
                </a:solidFill>
              </a:defRPr>
            </a:lvl1pPr>
          </a:lstStyle>
          <a:p>
            <a:fld id="{E5DC343A-E80F-C94E-8306-03498FB2E6C6}" type="datetime1">
              <a:rPr lang="fi-FI" smtClean="0"/>
              <a:t>6.10.2025</a:t>
            </a:fld>
            <a:endParaRPr lang="fi-FI"/>
          </a:p>
        </p:txBody>
      </p:sp>
      <p:sp>
        <p:nvSpPr>
          <p:cNvPr id="6" name="Alatunnisteen paikkamerkki 4"/>
          <p:cNvSpPr>
            <a:spLocks noGrp="1"/>
          </p:cNvSpPr>
          <p:nvPr>
            <p:ph type="ftr" sz="quarter" idx="3"/>
          </p:nvPr>
        </p:nvSpPr>
        <p:spPr>
          <a:xfrm>
            <a:off x="8075613" y="12712700"/>
            <a:ext cx="8226425" cy="730250"/>
          </a:xfrm>
          <a:prstGeom prst="rect">
            <a:avLst/>
          </a:prstGeom>
        </p:spPr>
        <p:txBody>
          <a:bodyPr vert="horz" lIns="91440" tIns="45720" rIns="91440" bIns="45720" rtlCol="0" anchor="ctr"/>
          <a:lstStyle>
            <a:lvl1pPr algn="ctr">
              <a:defRPr sz="1800">
                <a:solidFill>
                  <a:schemeClr val="tx1">
                    <a:tint val="75000"/>
                  </a:schemeClr>
                </a:solidFill>
              </a:defRPr>
            </a:lvl1pPr>
          </a:lstStyle>
          <a:p>
            <a:r>
              <a:rPr lang="fi-FI"/>
              <a:t>Esimerkiksi esityksen nimi, esittäjä</a:t>
            </a:r>
          </a:p>
        </p:txBody>
      </p:sp>
      <p:sp>
        <p:nvSpPr>
          <p:cNvPr id="7" name="Dian numeron paikkamerkki 5"/>
          <p:cNvSpPr>
            <a:spLocks noGrp="1"/>
          </p:cNvSpPr>
          <p:nvPr>
            <p:ph type="sldNum" sz="quarter" idx="4"/>
          </p:nvPr>
        </p:nvSpPr>
        <p:spPr>
          <a:xfrm>
            <a:off x="17216438" y="12712700"/>
            <a:ext cx="5484812" cy="730250"/>
          </a:xfrm>
          <a:prstGeom prst="rect">
            <a:avLst/>
          </a:prstGeom>
        </p:spPr>
        <p:txBody>
          <a:bodyPr vert="horz" lIns="91440" tIns="45720" rIns="91440" bIns="45720" rtlCol="0" anchor="ctr"/>
          <a:lstStyle>
            <a:lvl1pPr algn="r">
              <a:defRPr sz="1800">
                <a:solidFill>
                  <a:schemeClr val="tx1">
                    <a:tint val="75000"/>
                  </a:schemeClr>
                </a:solidFill>
              </a:defRPr>
            </a:lvl1pPr>
          </a:lstStyle>
          <a:p>
            <a:fld id="{4F4F8806-C074-1048-BDDB-408E5170414D}" type="slidenum">
              <a:rPr lang="fi-FI" smtClean="0"/>
              <a:pPr/>
              <a:t>‹#›</a:t>
            </a:fld>
            <a:endParaRPr lang="fi-FI"/>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image" Target="../media/image1.png"/><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10" Type="http://schemas.openxmlformats.org/officeDocument/2006/relationships/image" Target="../media/image1.png"/><Relationship Id="rId4" Type="http://schemas.openxmlformats.org/officeDocument/2006/relationships/slideLayout" Target="../slideLayouts/slideLayout36.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5964" y="730259"/>
            <a:ext cx="21025723" cy="2651126"/>
          </a:xfrm>
          <a:prstGeom prst="rect">
            <a:avLst/>
          </a:prstGeom>
        </p:spPr>
        <p:txBody>
          <a:bodyPr vert="horz" lIns="182843" tIns="91422" rIns="182843" bIns="91422" rtlCol="0" anchor="ctr">
            <a:normAutofit/>
          </a:bodyPr>
          <a:lstStyle/>
          <a:p>
            <a:r>
              <a:rPr lang="fi-FI"/>
              <a:t>Muokkaa tekstiä naps.</a:t>
            </a:r>
            <a:endParaRPr lang="en-US"/>
          </a:p>
        </p:txBody>
      </p:sp>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4" name="Kuva 3"/>
          <p:cNvPicPr>
            <a:picLocks noChangeAspect="1"/>
          </p:cNvPicPr>
          <p:nvPr userDrawn="1"/>
        </p:nvPicPr>
        <p:blipFill>
          <a:blip r:embed="rId15" cstate="email">
            <a:extLst>
              <a:ext uri="{28A0092B-C50C-407E-A947-70E740481C1C}">
                <a14:useLocalDpi xmlns:a14="http://schemas.microsoft.com/office/drawing/2010/main" val="0"/>
              </a:ext>
            </a:extLst>
          </a:blip>
          <a:stretch>
            <a:fillRect/>
          </a:stretch>
        </p:blipFill>
        <p:spPr>
          <a:xfrm>
            <a:off x="21545987" y="760446"/>
            <a:ext cx="2044700" cy="1295376"/>
          </a:xfrm>
          <a:prstGeom prst="rect">
            <a:avLst/>
          </a:prstGeom>
        </p:spPr>
      </p:pic>
      <p:sp>
        <p:nvSpPr>
          <p:cNvPr id="6" name="Päivämäärän paikkamerkki 3"/>
          <p:cNvSpPr>
            <a:spLocks noGrp="1"/>
          </p:cNvSpPr>
          <p:nvPr>
            <p:ph type="dt" sz="half" idx="2"/>
          </p:nvPr>
        </p:nvSpPr>
        <p:spPr>
          <a:xfrm>
            <a:off x="1676400" y="12712700"/>
            <a:ext cx="5484813" cy="730250"/>
          </a:xfrm>
          <a:prstGeom prst="rect">
            <a:avLst/>
          </a:prstGeom>
        </p:spPr>
        <p:txBody>
          <a:bodyPr vert="horz" lIns="91440" tIns="45720" rIns="91440" bIns="45720" rtlCol="0" anchor="ctr"/>
          <a:lstStyle>
            <a:lvl1pPr algn="l">
              <a:defRPr sz="1800">
                <a:solidFill>
                  <a:schemeClr val="tx1">
                    <a:tint val="75000"/>
                  </a:schemeClr>
                </a:solidFill>
              </a:defRPr>
            </a:lvl1pPr>
          </a:lstStyle>
          <a:p>
            <a:fld id="{403BF3CB-3457-2242-A4C2-F7DC2C83DD04}" type="datetime1">
              <a:rPr lang="fi-FI" smtClean="0"/>
              <a:t>6.10.2025</a:t>
            </a:fld>
            <a:endParaRPr lang="fi-FI"/>
          </a:p>
        </p:txBody>
      </p:sp>
      <p:sp>
        <p:nvSpPr>
          <p:cNvPr id="7" name="Alatunnisteen paikkamerkki 4"/>
          <p:cNvSpPr>
            <a:spLocks noGrp="1"/>
          </p:cNvSpPr>
          <p:nvPr>
            <p:ph type="ftr" sz="quarter" idx="3"/>
          </p:nvPr>
        </p:nvSpPr>
        <p:spPr>
          <a:xfrm>
            <a:off x="8075613" y="12712700"/>
            <a:ext cx="8226425" cy="730250"/>
          </a:xfrm>
          <a:prstGeom prst="rect">
            <a:avLst/>
          </a:prstGeom>
        </p:spPr>
        <p:txBody>
          <a:bodyPr vert="horz" lIns="91440" tIns="45720" rIns="91440" bIns="45720" rtlCol="0" anchor="ctr"/>
          <a:lstStyle>
            <a:lvl1pPr algn="ctr">
              <a:defRPr sz="1800">
                <a:solidFill>
                  <a:schemeClr val="tx1">
                    <a:tint val="75000"/>
                  </a:schemeClr>
                </a:solidFill>
              </a:defRPr>
            </a:lvl1pPr>
          </a:lstStyle>
          <a:p>
            <a:r>
              <a:rPr lang="fi-FI"/>
              <a:t>Esimerkiksi esityksen nimi, esittäjä</a:t>
            </a:r>
          </a:p>
        </p:txBody>
      </p:sp>
      <p:sp>
        <p:nvSpPr>
          <p:cNvPr id="8" name="Dian numeron paikkamerkki 5"/>
          <p:cNvSpPr>
            <a:spLocks noGrp="1"/>
          </p:cNvSpPr>
          <p:nvPr>
            <p:ph type="sldNum" sz="quarter" idx="4"/>
          </p:nvPr>
        </p:nvSpPr>
        <p:spPr>
          <a:xfrm>
            <a:off x="17216438" y="12712700"/>
            <a:ext cx="5484812" cy="730250"/>
          </a:xfrm>
          <a:prstGeom prst="rect">
            <a:avLst/>
          </a:prstGeom>
        </p:spPr>
        <p:txBody>
          <a:bodyPr vert="horz" lIns="91440" tIns="45720" rIns="91440" bIns="45720" rtlCol="0" anchor="ctr"/>
          <a:lstStyle>
            <a:lvl1pPr algn="r">
              <a:defRPr sz="1800">
                <a:solidFill>
                  <a:schemeClr val="tx1">
                    <a:tint val="75000"/>
                  </a:schemeClr>
                </a:solidFill>
              </a:defRPr>
            </a:lvl1pPr>
          </a:lstStyle>
          <a:p>
            <a:fld id="{4F4F8806-C074-1048-BDDB-408E5170414D}" type="slidenum">
              <a:rPr lang="fi-FI" smtClean="0"/>
              <a:pPr/>
              <a:t>‹#›</a:t>
            </a:fld>
            <a:endParaRPr lang="fi-FI"/>
          </a:p>
        </p:txBody>
      </p:sp>
    </p:spTree>
    <p:extLst>
      <p:ext uri="{BB962C8B-B14F-4D97-AF65-F5344CB8AC3E}">
        <p14:creationId xmlns:p14="http://schemas.microsoft.com/office/powerpoint/2010/main" val="1422848046"/>
      </p:ext>
    </p:extLst>
  </p:cSld>
  <p:clrMap bg1="lt1" tx1="dk1" bg2="lt2" tx2="dk2" accent1="accent1" accent2="accent2" accent3="accent3" accent4="accent4" accent5="accent5" accent6="accent6" hlink="hlink" folHlink="folHlink"/>
  <p:sldLayoutIdLst>
    <p:sldLayoutId id="2147483975" r:id="rId1"/>
    <p:sldLayoutId id="2147483981" r:id="rId2"/>
    <p:sldLayoutId id="2147483984" r:id="rId3"/>
    <p:sldLayoutId id="2147483985" r:id="rId4"/>
    <p:sldLayoutId id="2147483986" r:id="rId5"/>
    <p:sldLayoutId id="2147483987" r:id="rId6"/>
    <p:sldLayoutId id="2147483988" r:id="rId7"/>
    <p:sldLayoutId id="2147483989" r:id="rId8"/>
    <p:sldLayoutId id="2147483979" r:id="rId9"/>
    <p:sldLayoutId id="2147483949" r:id="rId10"/>
    <p:sldLayoutId id="2147483974" r:id="rId11"/>
    <p:sldLayoutId id="2147484037" r:id="rId12"/>
    <p:sldLayoutId id="2147484042"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1828434" rtl="0" eaLnBrk="1" latinLnBrk="0" hangingPunct="1">
        <a:lnSpc>
          <a:spcPct val="90000"/>
        </a:lnSpc>
        <a:spcBef>
          <a:spcPct val="0"/>
        </a:spcBef>
        <a:buNone/>
        <a:defRPr lang="en-US" sz="7200" b="1" i="0" kern="1200">
          <a:solidFill>
            <a:schemeClr val="tx1">
              <a:lumMod val="75000"/>
            </a:schemeClr>
          </a:solidFill>
          <a:latin typeface="+mj-lt"/>
          <a:ea typeface="Calibri Normaali" charset="0"/>
          <a:cs typeface="Calibri Normaali" charset="0"/>
        </a:defRPr>
      </a:lvl1pPr>
    </p:titleStyle>
    <p:bodyStyle>
      <a:lvl1pPr marL="457109" indent="-457109" algn="l" defTabSz="1828434" rtl="0" eaLnBrk="1" latinLnBrk="0" hangingPunct="1">
        <a:lnSpc>
          <a:spcPct val="100000"/>
        </a:lnSpc>
        <a:spcBef>
          <a:spcPts val="2000"/>
        </a:spcBef>
        <a:buFont typeface="Arial" panose="020B0604020202020204" pitchFamily="34" charset="0"/>
        <a:buChar char="•"/>
        <a:defRPr lang="en-US" sz="4400" b="0" i="0" kern="1200" dirty="0" smtClean="0">
          <a:solidFill>
            <a:schemeClr val="tx1">
              <a:lumMod val="75000"/>
            </a:schemeClr>
          </a:solidFill>
          <a:effectLst/>
          <a:latin typeface="+mn-lt"/>
          <a:ea typeface="Calibri Normaali" charset="0"/>
          <a:cs typeface="Calibri Normaali" charset="0"/>
        </a:defRPr>
      </a:lvl1pPr>
      <a:lvl2pPr marL="1371326" indent="-457109" algn="l" defTabSz="1828434" rtl="0" eaLnBrk="1" latinLnBrk="0" hangingPunct="1">
        <a:lnSpc>
          <a:spcPct val="100000"/>
        </a:lnSpc>
        <a:spcBef>
          <a:spcPts val="1000"/>
        </a:spcBef>
        <a:buFont typeface="Arial" panose="020B0604020202020204" pitchFamily="34" charset="0"/>
        <a:buChar char="•"/>
        <a:defRPr lang="en-US" sz="3600" b="0" i="0" kern="1200" dirty="0" smtClean="0">
          <a:solidFill>
            <a:schemeClr val="tx1">
              <a:lumMod val="75000"/>
            </a:schemeClr>
          </a:solidFill>
          <a:effectLst/>
          <a:latin typeface="+mn-lt"/>
          <a:ea typeface="Calibri Normaali" charset="0"/>
          <a:cs typeface="Calibri Normaali" charset="0"/>
        </a:defRPr>
      </a:lvl2pPr>
      <a:lvl3pPr marL="2285543" indent="-457109" algn="l" defTabSz="1828434" rtl="0" eaLnBrk="1" latinLnBrk="0" hangingPunct="1">
        <a:lnSpc>
          <a:spcPct val="100000"/>
        </a:lnSpc>
        <a:spcBef>
          <a:spcPts val="1000"/>
        </a:spcBef>
        <a:buFont typeface="Arial" panose="020B0604020202020204" pitchFamily="34" charset="0"/>
        <a:buChar char="•"/>
        <a:defRPr lang="en-US" sz="3200" b="0" i="0" kern="1200" dirty="0" smtClean="0">
          <a:solidFill>
            <a:schemeClr val="tx1">
              <a:lumMod val="75000"/>
            </a:schemeClr>
          </a:solidFill>
          <a:effectLst/>
          <a:latin typeface="+mn-lt"/>
          <a:ea typeface="Calibri Normaali" charset="0"/>
          <a:cs typeface="Calibri Normaali" charset="0"/>
        </a:defRPr>
      </a:lvl3pPr>
      <a:lvl4pPr marL="3199760" indent="-457109" algn="l" defTabSz="1828434" rtl="0" eaLnBrk="1" latinLnBrk="0" hangingPunct="1">
        <a:lnSpc>
          <a:spcPct val="100000"/>
        </a:lnSpc>
        <a:spcBef>
          <a:spcPts val="1000"/>
        </a:spcBef>
        <a:buFont typeface="Arial" panose="020B0604020202020204" pitchFamily="34" charset="0"/>
        <a:buChar char="•"/>
        <a:defRPr lang="en-US" sz="2800" b="0" i="0" kern="1200" dirty="0" smtClean="0">
          <a:solidFill>
            <a:schemeClr val="tx1">
              <a:lumMod val="75000"/>
            </a:schemeClr>
          </a:solidFill>
          <a:effectLst/>
          <a:latin typeface="+mn-lt"/>
          <a:ea typeface="Calibri Normaali" charset="0"/>
          <a:cs typeface="Calibri Normaali" charset="0"/>
        </a:defRPr>
      </a:lvl4pPr>
      <a:lvl5pPr marL="4113977" indent="-457109" algn="l" defTabSz="1828434" rtl="0" eaLnBrk="1" latinLnBrk="0" hangingPunct="1">
        <a:lnSpc>
          <a:spcPct val="100000"/>
        </a:lnSpc>
        <a:spcBef>
          <a:spcPts val="1000"/>
        </a:spcBef>
        <a:buFont typeface="Arial" panose="020B0604020202020204" pitchFamily="34" charset="0"/>
        <a:buChar char="•"/>
        <a:defRPr lang="en-US" sz="2800" b="0" i="0" kern="1200" dirty="0">
          <a:solidFill>
            <a:schemeClr val="tx1">
              <a:lumMod val="75000"/>
            </a:schemeClr>
          </a:solidFill>
          <a:effectLst/>
          <a:latin typeface="+mn-lt"/>
          <a:ea typeface="Calibri Normaali" charset="0"/>
          <a:cs typeface="Calibri Normaali"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5964" y="730259"/>
            <a:ext cx="21025723" cy="2651126"/>
          </a:xfrm>
          <a:prstGeom prst="rect">
            <a:avLst/>
          </a:prstGeom>
        </p:spPr>
        <p:txBody>
          <a:bodyPr vert="horz" lIns="182843" tIns="91422" rIns="182843" bIns="91422" rtlCol="0" anchor="ctr">
            <a:normAutofit/>
          </a:bodyPr>
          <a:lstStyle/>
          <a:p>
            <a:r>
              <a:rPr lang="fi-FI"/>
              <a:t>Muokkaa tekstiä naps.</a:t>
            </a:r>
            <a:endParaRPr lang="en-US"/>
          </a:p>
        </p:txBody>
      </p:sp>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4" name="Kuva 3"/>
          <p:cNvPicPr>
            <a:picLocks noChangeAspect="1"/>
          </p:cNvPicPr>
          <p:nvPr userDrawn="1"/>
        </p:nvPicPr>
        <p:blipFill>
          <a:blip r:embed="rId21" cstate="email">
            <a:extLst>
              <a:ext uri="{28A0092B-C50C-407E-A947-70E740481C1C}">
                <a14:useLocalDpi xmlns:a14="http://schemas.microsoft.com/office/drawing/2010/main" val="0"/>
              </a:ext>
            </a:extLst>
          </a:blip>
          <a:stretch>
            <a:fillRect/>
          </a:stretch>
        </p:blipFill>
        <p:spPr>
          <a:xfrm>
            <a:off x="21545987" y="760446"/>
            <a:ext cx="2044700" cy="1295376"/>
          </a:xfrm>
          <a:prstGeom prst="rect">
            <a:avLst/>
          </a:prstGeom>
        </p:spPr>
      </p:pic>
      <p:sp>
        <p:nvSpPr>
          <p:cNvPr id="6" name="Päivämäärän paikkamerkki 3"/>
          <p:cNvSpPr>
            <a:spLocks noGrp="1"/>
          </p:cNvSpPr>
          <p:nvPr>
            <p:ph type="dt" sz="half" idx="2"/>
          </p:nvPr>
        </p:nvSpPr>
        <p:spPr>
          <a:xfrm>
            <a:off x="1676400" y="12712700"/>
            <a:ext cx="5484813" cy="730250"/>
          </a:xfrm>
          <a:prstGeom prst="rect">
            <a:avLst/>
          </a:prstGeom>
        </p:spPr>
        <p:txBody>
          <a:bodyPr vert="horz" lIns="91440" tIns="45720" rIns="91440" bIns="45720" rtlCol="0" anchor="ctr"/>
          <a:lstStyle>
            <a:lvl1pPr algn="l">
              <a:defRPr sz="1800">
                <a:solidFill>
                  <a:schemeClr val="tx1">
                    <a:tint val="75000"/>
                  </a:schemeClr>
                </a:solidFill>
              </a:defRPr>
            </a:lvl1pPr>
          </a:lstStyle>
          <a:p>
            <a:fld id="{EFF3476C-57FA-9844-958D-AE44EAC13611}" type="datetime1">
              <a:rPr lang="fi-FI" smtClean="0"/>
              <a:t>6.10.2025</a:t>
            </a:fld>
            <a:endParaRPr lang="fi-FI"/>
          </a:p>
        </p:txBody>
      </p:sp>
      <p:sp>
        <p:nvSpPr>
          <p:cNvPr id="7" name="Alatunnisteen paikkamerkki 4"/>
          <p:cNvSpPr>
            <a:spLocks noGrp="1"/>
          </p:cNvSpPr>
          <p:nvPr>
            <p:ph type="ftr" sz="quarter" idx="3"/>
          </p:nvPr>
        </p:nvSpPr>
        <p:spPr>
          <a:xfrm>
            <a:off x="8075613" y="12712700"/>
            <a:ext cx="8226425" cy="730250"/>
          </a:xfrm>
          <a:prstGeom prst="rect">
            <a:avLst/>
          </a:prstGeom>
        </p:spPr>
        <p:txBody>
          <a:bodyPr vert="horz" lIns="91440" tIns="45720" rIns="91440" bIns="45720" rtlCol="0" anchor="ctr"/>
          <a:lstStyle>
            <a:lvl1pPr algn="ctr">
              <a:defRPr sz="1800">
                <a:solidFill>
                  <a:schemeClr val="tx1">
                    <a:tint val="75000"/>
                  </a:schemeClr>
                </a:solidFill>
              </a:defRPr>
            </a:lvl1pPr>
          </a:lstStyle>
          <a:p>
            <a:r>
              <a:rPr lang="fi-FI"/>
              <a:t>Esimerkiksi esityksen nimi, esittäjä</a:t>
            </a:r>
          </a:p>
        </p:txBody>
      </p:sp>
      <p:sp>
        <p:nvSpPr>
          <p:cNvPr id="8" name="Dian numeron paikkamerkki 5"/>
          <p:cNvSpPr>
            <a:spLocks noGrp="1"/>
          </p:cNvSpPr>
          <p:nvPr>
            <p:ph type="sldNum" sz="quarter" idx="4"/>
          </p:nvPr>
        </p:nvSpPr>
        <p:spPr>
          <a:xfrm>
            <a:off x="17216438" y="12712700"/>
            <a:ext cx="5484812" cy="730250"/>
          </a:xfrm>
          <a:prstGeom prst="rect">
            <a:avLst/>
          </a:prstGeom>
        </p:spPr>
        <p:txBody>
          <a:bodyPr vert="horz" lIns="91440" tIns="45720" rIns="91440" bIns="45720" rtlCol="0" anchor="ctr"/>
          <a:lstStyle>
            <a:lvl1pPr algn="r">
              <a:defRPr sz="1800">
                <a:solidFill>
                  <a:schemeClr val="tx1">
                    <a:tint val="75000"/>
                  </a:schemeClr>
                </a:solidFill>
              </a:defRPr>
            </a:lvl1pPr>
          </a:lstStyle>
          <a:p>
            <a:fld id="{4F4F8806-C074-1048-BDDB-408E5170414D}" type="slidenum">
              <a:rPr lang="fi-FI" smtClean="0"/>
              <a:pPr/>
              <a:t>‹#›</a:t>
            </a:fld>
            <a:endParaRPr lang="fi-FI"/>
          </a:p>
        </p:txBody>
      </p:sp>
    </p:spTree>
    <p:extLst>
      <p:ext uri="{BB962C8B-B14F-4D97-AF65-F5344CB8AC3E}">
        <p14:creationId xmlns:p14="http://schemas.microsoft.com/office/powerpoint/2010/main" val="790551916"/>
      </p:ext>
    </p:extLst>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 id="2147484022" r:id="rId12"/>
    <p:sldLayoutId id="2147484023" r:id="rId13"/>
    <p:sldLayoutId id="2147484024" r:id="rId14"/>
    <p:sldLayoutId id="2147484025" r:id="rId15"/>
    <p:sldLayoutId id="2147484026" r:id="rId16"/>
    <p:sldLayoutId id="2147484027" r:id="rId17"/>
    <p:sldLayoutId id="2147484028" r:id="rId18"/>
    <p:sldLayoutId id="2147484030"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1828434" rtl="0" eaLnBrk="1" latinLnBrk="0" hangingPunct="1">
        <a:lnSpc>
          <a:spcPct val="90000"/>
        </a:lnSpc>
        <a:spcBef>
          <a:spcPct val="0"/>
        </a:spcBef>
        <a:buNone/>
        <a:defRPr lang="en-US" sz="7200" b="1" i="0" kern="1200">
          <a:solidFill>
            <a:schemeClr val="tx1">
              <a:lumMod val="75000"/>
            </a:schemeClr>
          </a:solidFill>
          <a:latin typeface="+mj-lt"/>
          <a:ea typeface="Calibri Normaali" charset="0"/>
          <a:cs typeface="Calibri Normaali" charset="0"/>
        </a:defRPr>
      </a:lvl1pPr>
    </p:titleStyle>
    <p:bodyStyle>
      <a:lvl1pPr marL="457109" indent="-457109" algn="l" defTabSz="1828434" rtl="0" eaLnBrk="1" latinLnBrk="0" hangingPunct="1">
        <a:lnSpc>
          <a:spcPct val="100000"/>
        </a:lnSpc>
        <a:spcBef>
          <a:spcPts val="2000"/>
        </a:spcBef>
        <a:buFont typeface="Arial" panose="020B0604020202020204" pitchFamily="34" charset="0"/>
        <a:buChar char="•"/>
        <a:defRPr lang="en-US" sz="4400" b="0" i="0" kern="1200" dirty="0" smtClean="0">
          <a:solidFill>
            <a:schemeClr val="tx1">
              <a:lumMod val="75000"/>
            </a:schemeClr>
          </a:solidFill>
          <a:effectLst/>
          <a:latin typeface="+mn-lt"/>
          <a:ea typeface="Calibri Normaali" charset="0"/>
          <a:cs typeface="Calibri Normaali" charset="0"/>
        </a:defRPr>
      </a:lvl1pPr>
      <a:lvl2pPr marL="1371326" indent="-457109" algn="l" defTabSz="1828434" rtl="0" eaLnBrk="1" latinLnBrk="0" hangingPunct="1">
        <a:lnSpc>
          <a:spcPct val="100000"/>
        </a:lnSpc>
        <a:spcBef>
          <a:spcPts val="1000"/>
        </a:spcBef>
        <a:buFont typeface="Arial" panose="020B0604020202020204" pitchFamily="34" charset="0"/>
        <a:buChar char="•"/>
        <a:defRPr lang="en-US" sz="3600" b="0" i="0" kern="1200" dirty="0" smtClean="0">
          <a:solidFill>
            <a:schemeClr val="tx1">
              <a:lumMod val="75000"/>
            </a:schemeClr>
          </a:solidFill>
          <a:effectLst/>
          <a:latin typeface="+mn-lt"/>
          <a:ea typeface="Calibri Normaali" charset="0"/>
          <a:cs typeface="Calibri Normaali" charset="0"/>
        </a:defRPr>
      </a:lvl2pPr>
      <a:lvl3pPr marL="2285543" indent="-457109" algn="l" defTabSz="1828434" rtl="0" eaLnBrk="1" latinLnBrk="0" hangingPunct="1">
        <a:lnSpc>
          <a:spcPct val="100000"/>
        </a:lnSpc>
        <a:spcBef>
          <a:spcPts val="1000"/>
        </a:spcBef>
        <a:buFont typeface="Arial" panose="020B0604020202020204" pitchFamily="34" charset="0"/>
        <a:buChar char="•"/>
        <a:defRPr lang="en-US" sz="3200" b="0" i="0" kern="1200" dirty="0" smtClean="0">
          <a:solidFill>
            <a:schemeClr val="tx1">
              <a:lumMod val="75000"/>
            </a:schemeClr>
          </a:solidFill>
          <a:effectLst/>
          <a:latin typeface="+mn-lt"/>
          <a:ea typeface="Calibri Normaali" charset="0"/>
          <a:cs typeface="Calibri Normaali" charset="0"/>
        </a:defRPr>
      </a:lvl3pPr>
      <a:lvl4pPr marL="3199760" indent="-457109" algn="l" defTabSz="1828434" rtl="0" eaLnBrk="1" latinLnBrk="0" hangingPunct="1">
        <a:lnSpc>
          <a:spcPct val="100000"/>
        </a:lnSpc>
        <a:spcBef>
          <a:spcPts val="1000"/>
        </a:spcBef>
        <a:buFont typeface="Arial" panose="020B0604020202020204" pitchFamily="34" charset="0"/>
        <a:buChar char="•"/>
        <a:defRPr lang="en-US" sz="2800" b="0" i="0" kern="1200" dirty="0" smtClean="0">
          <a:solidFill>
            <a:schemeClr val="tx1">
              <a:lumMod val="75000"/>
            </a:schemeClr>
          </a:solidFill>
          <a:effectLst/>
          <a:latin typeface="+mn-lt"/>
          <a:ea typeface="Calibri Normaali" charset="0"/>
          <a:cs typeface="Calibri Normaali" charset="0"/>
        </a:defRPr>
      </a:lvl4pPr>
      <a:lvl5pPr marL="4113977" indent="-457109" algn="l" defTabSz="1828434" rtl="0" eaLnBrk="1" latinLnBrk="0" hangingPunct="1">
        <a:lnSpc>
          <a:spcPct val="100000"/>
        </a:lnSpc>
        <a:spcBef>
          <a:spcPts val="1000"/>
        </a:spcBef>
        <a:buFont typeface="Arial" panose="020B0604020202020204" pitchFamily="34" charset="0"/>
        <a:buChar char="•"/>
        <a:defRPr lang="en-US" sz="2800" b="0" i="0" kern="1200" dirty="0">
          <a:solidFill>
            <a:schemeClr val="tx1">
              <a:lumMod val="75000"/>
            </a:schemeClr>
          </a:solidFill>
          <a:effectLst/>
          <a:latin typeface="+mn-lt"/>
          <a:ea typeface="Calibri Normaali" charset="0"/>
          <a:cs typeface="Calibri Normaali"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Otsikon paikkamerkki 8"/>
          <p:cNvSpPr>
            <a:spLocks noGrp="1"/>
          </p:cNvSpPr>
          <p:nvPr>
            <p:ph type="title"/>
          </p:nvPr>
        </p:nvSpPr>
        <p:spPr>
          <a:xfrm>
            <a:off x="1676400" y="730250"/>
            <a:ext cx="10458450" cy="7365999"/>
          </a:xfrm>
          <a:prstGeom prst="rect">
            <a:avLst/>
          </a:prstGeom>
        </p:spPr>
        <p:txBody>
          <a:bodyPr vert="horz" lIns="91440" tIns="45720" rIns="91440" bIns="45720" rtlCol="0" anchor="b">
            <a:normAutofit/>
          </a:bodyPr>
          <a:lstStyle/>
          <a:p>
            <a:r>
              <a:rPr lang="fi-FI"/>
              <a:t>MUOKKAA </a:t>
            </a:r>
            <a:br>
              <a:rPr lang="fi-FI"/>
            </a:br>
            <a:r>
              <a:rPr lang="fi-FI"/>
              <a:t>TEKSTIÄ NAPS.</a:t>
            </a:r>
          </a:p>
        </p:txBody>
      </p:sp>
      <p:sp>
        <p:nvSpPr>
          <p:cNvPr id="10" name="Tekstin paikkamerkki 9"/>
          <p:cNvSpPr>
            <a:spLocks noGrp="1"/>
          </p:cNvSpPr>
          <p:nvPr>
            <p:ph type="body" idx="1"/>
          </p:nvPr>
        </p:nvSpPr>
        <p:spPr>
          <a:xfrm>
            <a:off x="1676400" y="8648699"/>
            <a:ext cx="10458450" cy="3705225"/>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4" name="Kuva 3"/>
          <p:cNvPicPr>
            <a:picLocks noChangeAspect="1"/>
          </p:cNvPicPr>
          <p:nvPr userDrawn="1"/>
        </p:nvPicPr>
        <p:blipFill>
          <a:blip r:embed="rId10" cstate="email">
            <a:extLst>
              <a:ext uri="{28A0092B-C50C-407E-A947-70E740481C1C}">
                <a14:useLocalDpi xmlns:a14="http://schemas.microsoft.com/office/drawing/2010/main" val="0"/>
              </a:ext>
            </a:extLst>
          </a:blip>
          <a:stretch>
            <a:fillRect/>
          </a:stretch>
        </p:blipFill>
        <p:spPr>
          <a:xfrm>
            <a:off x="21545987" y="760446"/>
            <a:ext cx="2044700" cy="1295376"/>
          </a:xfrm>
          <a:prstGeom prst="rect">
            <a:avLst/>
          </a:prstGeom>
        </p:spPr>
      </p:pic>
    </p:spTree>
    <p:extLst>
      <p:ext uri="{BB962C8B-B14F-4D97-AF65-F5344CB8AC3E}">
        <p14:creationId xmlns:p14="http://schemas.microsoft.com/office/powerpoint/2010/main" val="625896574"/>
      </p:ext>
    </p:extLst>
  </p:cSld>
  <p:clrMap bg1="lt1" tx1="dk1" bg2="lt2" tx2="dk2" accent1="accent1" accent2="accent2" accent3="accent3" accent4="accent4" accent5="accent5" accent6="accent6" hlink="hlink" folHlink="folHlink"/>
  <p:sldLayoutIdLst>
    <p:sldLayoutId id="2147483980" r:id="rId1"/>
    <p:sldLayoutId id="2147484031" r:id="rId2"/>
    <p:sldLayoutId id="2147484035" r:id="rId3"/>
    <p:sldLayoutId id="2147484034" r:id="rId4"/>
    <p:sldLayoutId id="2147483948" r:id="rId5"/>
    <p:sldLayoutId id="2147483996" r:id="rId6"/>
    <p:sldLayoutId id="2147483941" r:id="rId7"/>
    <p:sldLayoutId id="2147484029"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marL="0" marR="0" indent="0" algn="l" defTabSz="914400" rtl="0" eaLnBrk="1" fontAlgn="auto" latinLnBrk="0" hangingPunct="1">
        <a:lnSpc>
          <a:spcPct val="90000"/>
        </a:lnSpc>
        <a:spcBef>
          <a:spcPct val="0"/>
        </a:spcBef>
        <a:spcAft>
          <a:spcPts val="0"/>
        </a:spcAft>
        <a:buClrTx/>
        <a:buSzTx/>
        <a:buFontTx/>
        <a:buNone/>
        <a:tabLst/>
        <a:defRPr sz="11500" b="1" kern="1200">
          <a:solidFill>
            <a:schemeClr val="tx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4400" kern="1200">
          <a:solidFill>
            <a:schemeClr val="tx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4000" kern="1200">
          <a:solidFill>
            <a:schemeClr val="tx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3600" kern="1200">
          <a:solidFill>
            <a:schemeClr val="tx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3200" kern="1200">
          <a:solidFill>
            <a:schemeClr val="tx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32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9417BD3-990E-4054-A7F2-641CDE1FDA1B}"/>
              </a:ext>
            </a:extLst>
          </p:cNvPr>
          <p:cNvSpPr>
            <a:spLocks noGrp="1"/>
          </p:cNvSpPr>
          <p:nvPr>
            <p:ph type="title"/>
          </p:nvPr>
        </p:nvSpPr>
        <p:spPr>
          <a:xfrm>
            <a:off x="1675965" y="730258"/>
            <a:ext cx="11776266" cy="7365991"/>
          </a:xfrm>
        </p:spPr>
        <p:txBody>
          <a:bodyPr/>
          <a:lstStyle/>
          <a:p>
            <a:r>
              <a:rPr lang="fi-FI" sz="9600" dirty="0">
                <a:ea typeface="+mj-lt"/>
                <a:cs typeface="+mj-lt"/>
              </a:rPr>
              <a:t>Mitä lukion jälkeen?</a:t>
            </a:r>
            <a:endParaRPr lang="fi-FI" dirty="0"/>
          </a:p>
        </p:txBody>
      </p:sp>
      <p:sp>
        <p:nvSpPr>
          <p:cNvPr id="3" name="Tekstin paikkamerkki 2">
            <a:extLst>
              <a:ext uri="{FF2B5EF4-FFF2-40B4-BE49-F238E27FC236}">
                <a16:creationId xmlns:a16="http://schemas.microsoft.com/office/drawing/2014/main" id="{E8E6A8F8-C0EF-43B3-908C-5CCA4B793B3B}"/>
              </a:ext>
            </a:extLst>
          </p:cNvPr>
          <p:cNvSpPr>
            <a:spLocks noGrp="1"/>
          </p:cNvSpPr>
          <p:nvPr>
            <p:ph type="body" sz="quarter" idx="15"/>
          </p:nvPr>
        </p:nvSpPr>
        <p:spPr/>
        <p:txBody>
          <a:bodyPr vert="horz" lIns="91440" tIns="45720" rIns="91440" bIns="45720" rtlCol="0" anchor="t">
            <a:normAutofit/>
          </a:bodyPr>
          <a:lstStyle/>
          <a:p>
            <a:pPr marL="0" indent="0">
              <a:buNone/>
            </a:pPr>
            <a:r>
              <a:rPr lang="fi-FI" dirty="0">
                <a:cs typeface="Calibri"/>
              </a:rPr>
              <a:t>Abien opinto-ohjaus 6.10.2025</a:t>
            </a:r>
            <a:endParaRPr lang="fi-FI" dirty="0"/>
          </a:p>
          <a:p>
            <a:pPr marL="0" indent="0">
              <a:buNone/>
            </a:pPr>
            <a:endParaRPr lang="fi-FI" dirty="0"/>
          </a:p>
        </p:txBody>
      </p:sp>
      <p:pic>
        <p:nvPicPr>
          <p:cNvPr id="4" name="Kuv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38231" y="3106624"/>
            <a:ext cx="5777943" cy="2865859"/>
          </a:xfrm>
          <a:prstGeom prst="rect">
            <a:avLst/>
          </a:prstGeom>
        </p:spPr>
      </p:pic>
    </p:spTree>
    <p:extLst>
      <p:ext uri="{BB962C8B-B14F-4D97-AF65-F5344CB8AC3E}">
        <p14:creationId xmlns:p14="http://schemas.microsoft.com/office/powerpoint/2010/main" val="1819791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kstin paikkamerkki 17">
            <a:extLst>
              <a:ext uri="{FF2B5EF4-FFF2-40B4-BE49-F238E27FC236}">
                <a16:creationId xmlns:a16="http://schemas.microsoft.com/office/drawing/2014/main" id="{522DC4EB-9F93-4CFE-B21D-9BB1446C8B13}"/>
              </a:ext>
            </a:extLst>
          </p:cNvPr>
          <p:cNvSpPr>
            <a:spLocks noGrp="1"/>
          </p:cNvSpPr>
          <p:nvPr>
            <p:ph type="body" sz="quarter" idx="16"/>
          </p:nvPr>
        </p:nvSpPr>
        <p:spPr>
          <a:xfrm>
            <a:off x="258419" y="715618"/>
            <a:ext cx="12424626" cy="12727332"/>
          </a:xfrm>
        </p:spPr>
        <p:txBody>
          <a:bodyPr>
            <a:normAutofit lnSpcReduction="10000"/>
          </a:bodyPr>
          <a:lstStyle/>
          <a:p>
            <a:pPr marL="0" indent="0">
              <a:buNone/>
            </a:pPr>
            <a:r>
              <a:rPr lang="fi-FI" dirty="0"/>
              <a:t>Psykologi selvittelee arvioinnissa potilaan sukurasitetta. Potilaalla on isä, äiti, kaksi potilasta nuorempaa siskoa ja kaksi potilasta nuorempaa veljeä. Psykologin muistiinpanojen mukaan potilaan näillä sukulaisilla on yhteensä neljä diagnoosia. Diagnoosi on aina joko ahdistuneisuushäiriö tai masennushäiriö. Yhdellä henkilöllä ei voi olla kahta samaa diagnoosia. Kullakin näistä sukulaisista on tasan nolla, tasan yksi tai tasan kaksi diagnoosia. Kumpaakin diagnoosia on tässä sukulaisten ryhmässä vähintään yksi kappale. Psykologi tietää, että äidillä on vähintään yksi diagnoosi. Mikä on potilaan äidin diagnoosi tai diagnoosit?</a:t>
            </a:r>
          </a:p>
          <a:p>
            <a:pPr marL="742950" indent="-742950">
              <a:buAutoNum type="arabicPeriod"/>
            </a:pPr>
            <a:r>
              <a:rPr lang="fi-FI" dirty="0"/>
              <a:t>Toisella siskoista on kaksi diagnoosia, toisella ei yhtään.</a:t>
            </a:r>
          </a:p>
          <a:p>
            <a:pPr marL="742950" indent="-742950">
              <a:buAutoNum type="arabicPeriod"/>
            </a:pPr>
            <a:r>
              <a:rPr lang="fi-FI" dirty="0"/>
              <a:t>Toisella veljistä on masennusdiagnoosi.</a:t>
            </a:r>
          </a:p>
          <a:p>
            <a:pPr marL="0" indent="0">
              <a:buNone/>
            </a:pPr>
            <a:r>
              <a:rPr lang="fi-FI" i="1" dirty="0"/>
              <a:t>Vastaajan on osattava valita oikea vastausvaihtoehto, joka antaa riittävästi tietoa kysymykseen vastaamiseen.</a:t>
            </a:r>
          </a:p>
          <a:p>
            <a:pPr marL="0" indent="0">
              <a:buNone/>
            </a:pPr>
            <a:endParaRPr lang="fi-FI" dirty="0"/>
          </a:p>
        </p:txBody>
      </p:sp>
      <p:pic>
        <p:nvPicPr>
          <p:cNvPr id="15" name="Sisällön paikkamerkki 14">
            <a:extLst>
              <a:ext uri="{FF2B5EF4-FFF2-40B4-BE49-F238E27FC236}">
                <a16:creationId xmlns:a16="http://schemas.microsoft.com/office/drawing/2014/main" id="{53A6473A-C6B1-443F-93F5-6DBDFF6133DA}"/>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2188825" y="1415015"/>
            <a:ext cx="8863459" cy="11328538"/>
          </a:xfrm>
        </p:spPr>
      </p:pic>
    </p:spTree>
    <p:extLst>
      <p:ext uri="{BB962C8B-B14F-4D97-AF65-F5344CB8AC3E}">
        <p14:creationId xmlns:p14="http://schemas.microsoft.com/office/powerpoint/2010/main" val="2544672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06CCAEE-3E0D-4A55-A2CB-D4A5D983E550}"/>
              </a:ext>
            </a:extLst>
          </p:cNvPr>
          <p:cNvSpPr>
            <a:spLocks noGrp="1"/>
          </p:cNvSpPr>
          <p:nvPr>
            <p:ph type="title"/>
          </p:nvPr>
        </p:nvSpPr>
        <p:spPr>
          <a:xfrm>
            <a:off x="3438939" y="1248220"/>
            <a:ext cx="18009704" cy="2561780"/>
          </a:xfrm>
        </p:spPr>
        <p:txBody>
          <a:bodyPr/>
          <a:lstStyle/>
          <a:p>
            <a:r>
              <a:rPr lang="fi-FI" dirty="0"/>
              <a:t>Miltä tehtävät näyttävät ammattikorkeakoulujen valintakokeissa:</a:t>
            </a:r>
          </a:p>
        </p:txBody>
      </p:sp>
      <p:pic>
        <p:nvPicPr>
          <p:cNvPr id="5" name="Sisällön paikkamerkki 4">
            <a:extLst>
              <a:ext uri="{FF2B5EF4-FFF2-40B4-BE49-F238E27FC236}">
                <a16:creationId xmlns:a16="http://schemas.microsoft.com/office/drawing/2014/main" id="{7B2519F7-5718-47AA-A8F1-A7E41913E4DB}"/>
              </a:ext>
            </a:extLst>
          </p:cNvPr>
          <p:cNvPicPr>
            <a:picLocks noGrp="1" noChangeAspect="1"/>
          </p:cNvPicPr>
          <p:nvPr>
            <p:ph idx="1"/>
          </p:nvPr>
        </p:nvPicPr>
        <p:blipFill>
          <a:blip r:embed="rId2"/>
          <a:stretch>
            <a:fillRect/>
          </a:stretch>
        </p:blipFill>
        <p:spPr>
          <a:xfrm>
            <a:off x="3438939" y="4959843"/>
            <a:ext cx="16645364" cy="7249812"/>
          </a:xfrm>
        </p:spPr>
      </p:pic>
    </p:spTree>
    <p:extLst>
      <p:ext uri="{BB962C8B-B14F-4D97-AF65-F5344CB8AC3E}">
        <p14:creationId xmlns:p14="http://schemas.microsoft.com/office/powerpoint/2010/main" val="2907908429"/>
      </p:ext>
    </p:extLst>
  </p:cSld>
  <p:clrMapOvr>
    <a:masterClrMapping/>
  </p:clrMapOvr>
  <p:transition spd="slow">
    <p:pull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Hakemisesta ja aikatauluista:</a:t>
            </a:r>
          </a:p>
        </p:txBody>
      </p:sp>
      <p:sp>
        <p:nvSpPr>
          <p:cNvPr id="8" name="Sisällön paikkamerkki 7"/>
          <p:cNvSpPr>
            <a:spLocks noGrp="1"/>
          </p:cNvSpPr>
          <p:nvPr>
            <p:ph idx="1"/>
          </p:nvPr>
        </p:nvSpPr>
        <p:spPr>
          <a:xfrm>
            <a:off x="1678703" y="2883384"/>
            <a:ext cx="21020248" cy="9469111"/>
          </a:xfrm>
        </p:spPr>
        <p:txBody>
          <a:bodyPr>
            <a:normAutofit lnSpcReduction="10000"/>
          </a:bodyPr>
          <a:lstStyle/>
          <a:p>
            <a:r>
              <a:rPr lang="fi-FI" altLang="fi-FI" dirty="0"/>
              <a:t>Haku: </a:t>
            </a:r>
            <a:r>
              <a:rPr lang="fi-FI" altLang="fi-FI" b="1" dirty="0"/>
              <a:t>opintopolku.fi.</a:t>
            </a:r>
          </a:p>
          <a:p>
            <a:r>
              <a:rPr lang="fi-FI" altLang="fi-FI" dirty="0"/>
              <a:t>Hakemiseen ei tarvita pankkitunnuksia. Paikan vastaanottamiseen tarvitaan.</a:t>
            </a:r>
          </a:p>
          <a:p>
            <a:r>
              <a:rPr lang="fi-FI" altLang="fi-FI" dirty="0"/>
              <a:t>Työmarkkinatuen rajoitukset: </a:t>
            </a:r>
            <a:r>
              <a:rPr lang="fi-FI" altLang="fi-FI" b="1" dirty="0"/>
              <a:t>haku vähintään kahteen paikkaan.</a:t>
            </a:r>
            <a:endParaRPr lang="fi-FI" dirty="0"/>
          </a:p>
          <a:p>
            <a:pPr marL="0" indent="0">
              <a:buNone/>
            </a:pPr>
            <a:endParaRPr lang="fi-FI" dirty="0"/>
          </a:p>
          <a:p>
            <a:pPr marL="0" indent="0">
              <a:buNone/>
            </a:pPr>
            <a:r>
              <a:rPr lang="fi-FI" dirty="0"/>
              <a:t>KEVÄT 2026</a:t>
            </a:r>
          </a:p>
          <a:p>
            <a:r>
              <a:rPr lang="fi-FI" dirty="0"/>
              <a:t>Korkeakoulujen 1. yhteishaku </a:t>
            </a:r>
            <a:r>
              <a:rPr lang="fi-FI" b="1" dirty="0"/>
              <a:t>7.1. – 21.1.2026 </a:t>
            </a:r>
            <a:r>
              <a:rPr lang="fi-FI" dirty="0"/>
              <a:t>(vieraskieliset koulutukset, Taideyliopiston koulutukset). Ei priorisointia.</a:t>
            </a:r>
          </a:p>
          <a:p>
            <a:r>
              <a:rPr lang="fi-FI" dirty="0"/>
              <a:t>Korkeakoulujen 2. yhteishaku </a:t>
            </a:r>
            <a:r>
              <a:rPr lang="fi-FI" b="1" dirty="0"/>
              <a:t>10.3. − 24.3.2026 </a:t>
            </a:r>
            <a:r>
              <a:rPr lang="fi-FI" dirty="0"/>
              <a:t>(ammattikorkeakoulujen ja yliopistojen suomen- ja ruotsinkieliset koulutukset). Hakukohteet mieluisuusjärjestykseen.</a:t>
            </a:r>
          </a:p>
          <a:p>
            <a:pPr marL="0" indent="0">
              <a:buNone/>
            </a:pPr>
            <a:r>
              <a:rPr lang="fi-FI" dirty="0"/>
              <a:t>SYKSY 2026</a:t>
            </a:r>
          </a:p>
          <a:p>
            <a:r>
              <a:rPr lang="fi-FI" dirty="0"/>
              <a:t>Yhteishaku keväällä 2027 alkaviin koulutuksiin </a:t>
            </a:r>
            <a:r>
              <a:rPr lang="fi-FI" b="1" dirty="0"/>
              <a:t>31.8. – 10.9.2026</a:t>
            </a:r>
            <a:r>
              <a:rPr lang="fi-FI" dirty="0"/>
              <a:t>.</a:t>
            </a:r>
          </a:p>
          <a:p>
            <a:pPr marL="0" indent="0">
              <a:buNone/>
            </a:pPr>
            <a:endParaRPr lang="fi-FI" dirty="0"/>
          </a:p>
          <a:p>
            <a:pPr marL="0" indent="0">
              <a:buNone/>
            </a:pPr>
            <a:endParaRPr lang="fi-FI" dirty="0"/>
          </a:p>
          <a:p>
            <a:pPr marL="0" indent="0">
              <a:buNone/>
            </a:pPr>
            <a:endParaRPr lang="fi-FI" dirty="0"/>
          </a:p>
          <a:p>
            <a:endParaRPr lang="fi-FI" dirty="0"/>
          </a:p>
        </p:txBody>
      </p:sp>
    </p:spTree>
    <p:extLst>
      <p:ext uri="{BB962C8B-B14F-4D97-AF65-F5344CB8AC3E}">
        <p14:creationId xmlns:p14="http://schemas.microsoft.com/office/powerpoint/2010/main" val="2013212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057283" y="1249237"/>
            <a:ext cx="16054278" cy="2561557"/>
          </a:xfrm>
        </p:spPr>
        <p:txBody>
          <a:bodyPr/>
          <a:lstStyle/>
          <a:p>
            <a:pPr eaLnBrk="1" hangingPunct="1"/>
            <a:r>
              <a:rPr lang="fi-FI" altLang="fi-FI" dirty="0"/>
              <a:t>Muita vaihtoehtoja ja väyliä eteenpäin:</a:t>
            </a:r>
          </a:p>
        </p:txBody>
      </p:sp>
      <p:sp>
        <p:nvSpPr>
          <p:cNvPr id="36867" name="Rectangle 3"/>
          <p:cNvSpPr>
            <a:spLocks noGrp="1" noChangeArrowheads="1"/>
          </p:cNvSpPr>
          <p:nvPr>
            <p:ph idx="1"/>
          </p:nvPr>
        </p:nvSpPr>
        <p:spPr>
          <a:xfrm>
            <a:off x="1917451" y="4120040"/>
            <a:ext cx="19617661" cy="7388261"/>
          </a:xfrm>
        </p:spPr>
        <p:txBody>
          <a:bodyPr>
            <a:normAutofit/>
          </a:bodyPr>
          <a:lstStyle/>
          <a:p>
            <a:pPr>
              <a:lnSpc>
                <a:spcPct val="90000"/>
              </a:lnSpc>
            </a:pPr>
            <a:r>
              <a:rPr lang="fi-FI" sz="4799" dirty="0"/>
              <a:t>Avoimet korkeakouluopinnot.</a:t>
            </a:r>
          </a:p>
          <a:p>
            <a:pPr lvl="1">
              <a:lnSpc>
                <a:spcPct val="90000"/>
              </a:lnSpc>
            </a:pPr>
            <a:r>
              <a:rPr lang="fi-FI" sz="3999" dirty="0"/>
              <a:t>Voivat tarjota myös väylän </a:t>
            </a:r>
            <a:r>
              <a:rPr lang="fi-FI" sz="3999" b="1" dirty="0"/>
              <a:t>suoraan opiskelupaikkaan.</a:t>
            </a:r>
            <a:endParaRPr lang="fi-FI" altLang="fi-FI" sz="3999" dirty="0"/>
          </a:p>
          <a:p>
            <a:pPr>
              <a:lnSpc>
                <a:spcPct val="90000"/>
              </a:lnSpc>
            </a:pPr>
            <a:r>
              <a:rPr lang="fi-FI" altLang="fi-FI" sz="4799" dirty="0"/>
              <a:t>Asevelvollisuus. Haku vapaaehtoiseen 15.1.2026 mennessä.</a:t>
            </a:r>
          </a:p>
          <a:p>
            <a:pPr eaLnBrk="1" hangingPunct="1">
              <a:lnSpc>
                <a:spcPct val="90000"/>
              </a:lnSpc>
            </a:pPr>
            <a:r>
              <a:rPr lang="fi-FI" altLang="fi-FI" sz="4799" dirty="0"/>
              <a:t>Oppisopimuskoulutus tai opinnot ammatillisessa koulutuksessa.</a:t>
            </a:r>
          </a:p>
          <a:p>
            <a:pPr lvl="1">
              <a:lnSpc>
                <a:spcPct val="90000"/>
              </a:lnSpc>
            </a:pPr>
            <a:r>
              <a:rPr lang="fi-FI" altLang="fi-FI" sz="3999" b="1" dirty="0"/>
              <a:t>Ensikertalaisuus </a:t>
            </a:r>
            <a:r>
              <a:rPr lang="fi-FI" altLang="fi-FI" sz="3999" dirty="0"/>
              <a:t>korkeakoulupaikkaan</a:t>
            </a:r>
            <a:r>
              <a:rPr lang="fi-FI" altLang="fi-FI" sz="3999" b="1" dirty="0"/>
              <a:t> säilyy </a:t>
            </a:r>
            <a:r>
              <a:rPr lang="fi-FI" altLang="fi-FI" sz="3999" dirty="0"/>
              <a:t>– hyvä vaihtoehto välivuoteen.</a:t>
            </a:r>
          </a:p>
          <a:p>
            <a:pPr eaLnBrk="1" hangingPunct="1">
              <a:lnSpc>
                <a:spcPct val="90000"/>
              </a:lnSpc>
            </a:pPr>
            <a:r>
              <a:rPr lang="fi-FI" altLang="fi-FI" sz="4799" dirty="0"/>
              <a:t>Kansanopistot.</a:t>
            </a:r>
          </a:p>
          <a:p>
            <a:pPr eaLnBrk="1" hangingPunct="1">
              <a:lnSpc>
                <a:spcPct val="90000"/>
              </a:lnSpc>
            </a:pPr>
            <a:r>
              <a:rPr lang="fi-FI" altLang="fi-FI" sz="4799" dirty="0"/>
              <a:t>Työpaikka, opiskelu ulkomailla tai au </a:t>
            </a:r>
            <a:r>
              <a:rPr lang="fi-FI" altLang="fi-FI" sz="4799" dirty="0" err="1"/>
              <a:t>pair</a:t>
            </a:r>
            <a:r>
              <a:rPr lang="fi-FI" altLang="fi-FI" sz="4799" dirty="0"/>
              <a:t> –vuosi (EURES-neuvoja).</a:t>
            </a:r>
          </a:p>
          <a:p>
            <a:pPr>
              <a:lnSpc>
                <a:spcPct val="90000"/>
              </a:lnSpc>
            </a:pPr>
            <a:r>
              <a:rPr lang="fi-FI" altLang="fi-FI" sz="4799" dirty="0"/>
              <a:t>Laukaan Ohjaamon väki.</a:t>
            </a:r>
          </a:p>
          <a:p>
            <a:pPr marL="0" indent="0">
              <a:lnSpc>
                <a:spcPct val="90000"/>
              </a:lnSpc>
              <a:buNone/>
            </a:pPr>
            <a:endParaRPr lang="fi-FI" altLang="fi-FI" sz="4799" dirty="0"/>
          </a:p>
          <a:p>
            <a:pPr eaLnBrk="1" hangingPunct="1">
              <a:lnSpc>
                <a:spcPct val="90000"/>
              </a:lnSpc>
            </a:pPr>
            <a:endParaRPr lang="fi-FI" altLang="fi-FI" sz="4799" b="1" dirty="0"/>
          </a:p>
          <a:p>
            <a:pPr eaLnBrk="1" hangingPunct="1">
              <a:lnSpc>
                <a:spcPct val="90000"/>
              </a:lnSpc>
            </a:pPr>
            <a:endParaRPr lang="fi-FI" altLang="fi-FI" sz="4799" b="1" dirty="0"/>
          </a:p>
        </p:txBody>
      </p:sp>
    </p:spTree>
    <p:extLst>
      <p:ext uri="{BB962C8B-B14F-4D97-AF65-F5344CB8AC3E}">
        <p14:creationId xmlns:p14="http://schemas.microsoft.com/office/powerpoint/2010/main" val="1498710703"/>
      </p:ext>
    </p:extLst>
  </p:cSld>
  <p:clrMapOvr>
    <a:masterClrMapping/>
  </p:clrMapOvr>
  <p:transition spd="slow">
    <p:pull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72CF65A-378F-48B9-BB73-3F4F00BBA6BF}"/>
              </a:ext>
            </a:extLst>
          </p:cNvPr>
          <p:cNvSpPr>
            <a:spLocks noGrp="1"/>
          </p:cNvSpPr>
          <p:nvPr>
            <p:ph type="title"/>
          </p:nvPr>
        </p:nvSpPr>
        <p:spPr/>
        <p:txBody>
          <a:bodyPr/>
          <a:lstStyle/>
          <a:p>
            <a:r>
              <a:rPr lang="fi-FI" dirty="0"/>
              <a:t>EURES-neuvoja avuksi?</a:t>
            </a:r>
          </a:p>
        </p:txBody>
      </p:sp>
      <p:sp>
        <p:nvSpPr>
          <p:cNvPr id="3" name="Sisällön paikkamerkki 2">
            <a:extLst>
              <a:ext uri="{FF2B5EF4-FFF2-40B4-BE49-F238E27FC236}">
                <a16:creationId xmlns:a16="http://schemas.microsoft.com/office/drawing/2014/main" id="{F17A4C13-82F2-451D-B300-A4AC1D70A114}"/>
              </a:ext>
            </a:extLst>
          </p:cNvPr>
          <p:cNvSpPr>
            <a:spLocks noGrp="1"/>
          </p:cNvSpPr>
          <p:nvPr>
            <p:ph idx="1"/>
          </p:nvPr>
        </p:nvSpPr>
        <p:spPr>
          <a:xfrm>
            <a:off x="3697358" y="3458817"/>
            <a:ext cx="19578278" cy="9654510"/>
          </a:xfrm>
        </p:spPr>
        <p:txBody>
          <a:bodyPr>
            <a:normAutofit fontScale="92500" lnSpcReduction="20000"/>
          </a:bodyPr>
          <a:lstStyle/>
          <a:p>
            <a:pPr marL="0" indent="0">
              <a:buNone/>
            </a:pPr>
            <a:r>
              <a:rPr lang="fi-FI" sz="4000" dirty="0"/>
              <a:t>Noora Kuusikko (p. 0295 025612) , Mari Turunen 9 – 16 (p. 0295 046215)</a:t>
            </a:r>
          </a:p>
          <a:p>
            <a:pPr lvl="0"/>
            <a:r>
              <a:rPr lang="fi-FI" sz="4000" dirty="0"/>
              <a:t>Euroopan sisäinen työnvälitystoiminta.</a:t>
            </a:r>
          </a:p>
          <a:p>
            <a:pPr lvl="0"/>
            <a:r>
              <a:rPr lang="fi-FI" sz="4000" dirty="0"/>
              <a:t>1000 EURES-neuvojaa ympäri Eurooppaa.</a:t>
            </a:r>
          </a:p>
          <a:p>
            <a:pPr lvl="0"/>
            <a:r>
              <a:rPr lang="fi-FI" sz="4000" dirty="0"/>
              <a:t>EURES-portaali -&gt; voit tallentaa ja ladata CV:n portaaliin/portaalista.</a:t>
            </a:r>
          </a:p>
          <a:p>
            <a:pPr lvl="0"/>
            <a:r>
              <a:rPr lang="fi-FI" sz="4000" dirty="0"/>
              <a:t>Kaikki työmarkkinatorin ilmoitukset siirtyvät EURES-portaaliin.</a:t>
            </a:r>
          </a:p>
          <a:p>
            <a:pPr lvl="0"/>
            <a:r>
              <a:rPr lang="fi-FI" sz="4000" dirty="0"/>
              <a:t>European job days, ”Seize the Summer with EURES 2024”.</a:t>
            </a:r>
          </a:p>
          <a:p>
            <a:pPr lvl="0"/>
            <a:r>
              <a:rPr lang="fi-FI" sz="4000" dirty="0"/>
              <a:t>Targeted Mobility Schemes taloudellinen tuki, jos olet 18-vuotias.</a:t>
            </a:r>
          </a:p>
          <a:p>
            <a:pPr lvl="1"/>
            <a:r>
              <a:rPr lang="fi-FI" sz="4000" dirty="0"/>
              <a:t>Haastattelumatkaan</a:t>
            </a:r>
          </a:p>
          <a:p>
            <a:pPr lvl="1"/>
            <a:r>
              <a:rPr lang="fi-FI" sz="4000" dirty="0"/>
              <a:t>Asettautumiseen</a:t>
            </a:r>
          </a:p>
          <a:p>
            <a:pPr lvl="1"/>
            <a:r>
              <a:rPr lang="fi-FI" sz="4000" dirty="0"/>
              <a:t>Kielikoulutukseen</a:t>
            </a:r>
          </a:p>
          <a:p>
            <a:pPr lvl="0"/>
            <a:r>
              <a:rPr lang="fi-FI" sz="4000" dirty="0"/>
              <a:t>Työsopimus riittää, ei tarvita edes työlupaa, kun liikutaan EU-alueella.</a:t>
            </a:r>
          </a:p>
          <a:p>
            <a:pPr lvl="0"/>
            <a:r>
              <a:rPr lang="fi-FI" sz="4000" dirty="0"/>
              <a:t>Working holiday-viisumi esimerkiksi Australiaan, Uuteen-Seelantiin tai Japaniin. Edellytyksenä noin 2000 euron säästöt tilillä.</a:t>
            </a:r>
          </a:p>
          <a:p>
            <a:pPr lvl="0"/>
            <a:r>
              <a:rPr lang="fi-FI" sz="4000" dirty="0"/>
              <a:t>Eurooppalainen terveyskortti.</a:t>
            </a:r>
          </a:p>
          <a:p>
            <a:endParaRPr lang="fi-FI" dirty="0"/>
          </a:p>
        </p:txBody>
      </p:sp>
      <p:sp>
        <p:nvSpPr>
          <p:cNvPr id="6" name="Dian numeron paikkamerkki 5">
            <a:extLst>
              <a:ext uri="{FF2B5EF4-FFF2-40B4-BE49-F238E27FC236}">
                <a16:creationId xmlns:a16="http://schemas.microsoft.com/office/drawing/2014/main" id="{9EE08826-71C8-454B-95AB-735F8FAEA0F1}"/>
              </a:ext>
            </a:extLst>
          </p:cNvPr>
          <p:cNvSpPr>
            <a:spLocks noGrp="1"/>
          </p:cNvSpPr>
          <p:nvPr>
            <p:ph type="sldNum" sz="quarter" idx="12"/>
          </p:nvPr>
        </p:nvSpPr>
        <p:spPr/>
        <p:txBody>
          <a:bodyPr/>
          <a:lstStyle/>
          <a:p>
            <a:pPr>
              <a:defRPr/>
            </a:pPr>
            <a:fld id="{CEBBC1E9-4F19-42B3-A534-74433A2B4D08}" type="slidenum">
              <a:rPr lang="fi-FI" altLang="fi-FI" smtClean="0"/>
              <a:pPr>
                <a:defRPr/>
              </a:pPr>
              <a:t>14</a:t>
            </a:fld>
            <a:endParaRPr lang="fi-FI" altLang="fi-FI"/>
          </a:p>
        </p:txBody>
      </p:sp>
    </p:spTree>
    <p:extLst>
      <p:ext uri="{BB962C8B-B14F-4D97-AF65-F5344CB8AC3E}">
        <p14:creationId xmlns:p14="http://schemas.microsoft.com/office/powerpoint/2010/main" val="102510090"/>
      </p:ext>
    </p:extLst>
  </p:cSld>
  <p:clrMapOvr>
    <a:masterClrMapping/>
  </p:clrMapOvr>
  <p:transition spd="slow">
    <p:pull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347808B-E6D1-4F75-986E-18ACE865F873}"/>
              </a:ext>
            </a:extLst>
          </p:cNvPr>
          <p:cNvSpPr>
            <a:spLocks noGrp="1"/>
          </p:cNvSpPr>
          <p:nvPr>
            <p:ph type="title"/>
          </p:nvPr>
        </p:nvSpPr>
        <p:spPr/>
        <p:txBody>
          <a:bodyPr/>
          <a:lstStyle/>
          <a:p>
            <a:r>
              <a:rPr lang="fi-FI" dirty="0">
                <a:ea typeface="+mj-lt"/>
                <a:cs typeface="+mj-lt"/>
              </a:rPr>
              <a:t>Apuna päätöksissä:</a:t>
            </a:r>
            <a:endParaRPr lang="fi-FI" dirty="0"/>
          </a:p>
        </p:txBody>
      </p:sp>
      <p:sp>
        <p:nvSpPr>
          <p:cNvPr id="8" name="Tekstin paikkamerkki 7"/>
          <p:cNvSpPr>
            <a:spLocks noGrp="1"/>
          </p:cNvSpPr>
          <p:nvPr>
            <p:ph type="body" sz="quarter" idx="15"/>
          </p:nvPr>
        </p:nvSpPr>
        <p:spPr>
          <a:xfrm>
            <a:off x="802367" y="4556221"/>
            <a:ext cx="9236156" cy="5145984"/>
          </a:xfrm>
        </p:spPr>
        <p:txBody>
          <a:bodyPr>
            <a:normAutofit/>
          </a:bodyPr>
          <a:lstStyle/>
          <a:p>
            <a:r>
              <a:rPr lang="fi-FI" dirty="0"/>
              <a:t>7.11. Hakijan päivä.</a:t>
            </a:r>
          </a:p>
          <a:p>
            <a:r>
              <a:rPr lang="fi-FI" dirty="0" err="1"/>
              <a:t>Opoinfopäivä</a:t>
            </a:r>
            <a:r>
              <a:rPr lang="fi-FI" dirty="0"/>
              <a:t> 23.1.2026. </a:t>
            </a:r>
          </a:p>
          <a:p>
            <a:r>
              <a:rPr lang="fi-FI" dirty="0"/>
              <a:t>Yksilö- ja ryhmäkeskusteluaikoja tarjolla päivittäin. </a:t>
            </a:r>
            <a:r>
              <a:rPr lang="fi-FI" dirty="0" err="1"/>
              <a:t>Opokollega</a:t>
            </a:r>
            <a:r>
              <a:rPr lang="fi-FI" dirty="0"/>
              <a:t> Salla Oksanen.</a:t>
            </a:r>
          </a:p>
          <a:p>
            <a:r>
              <a:rPr lang="fi-FI" dirty="0" err="1"/>
              <a:t>Infotyyppisiä</a:t>
            </a:r>
            <a:r>
              <a:rPr lang="fi-FI" dirty="0"/>
              <a:t> </a:t>
            </a:r>
            <a:r>
              <a:rPr lang="fi-FI" dirty="0" err="1"/>
              <a:t>opotunteja</a:t>
            </a:r>
            <a:r>
              <a:rPr lang="fi-FI" dirty="0"/>
              <a:t>.</a:t>
            </a:r>
          </a:p>
          <a:p>
            <a:pPr marL="0" indent="0">
              <a:buNone/>
            </a:pPr>
            <a:endParaRPr lang="fi-FI" dirty="0"/>
          </a:p>
        </p:txBody>
      </p:sp>
      <p:pic>
        <p:nvPicPr>
          <p:cNvPr id="5" name="Kuva 4">
            <a:extLst>
              <a:ext uri="{FF2B5EF4-FFF2-40B4-BE49-F238E27FC236}">
                <a16:creationId xmlns:a16="http://schemas.microsoft.com/office/drawing/2014/main" id="{FEAF601A-B074-419C-BB76-EFFDBBCBC9DC}"/>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455965" y="4057650"/>
            <a:ext cx="13651395" cy="6143126"/>
          </a:xfrm>
          <a:prstGeom prst="rect">
            <a:avLst/>
          </a:prstGeom>
        </p:spPr>
      </p:pic>
    </p:spTree>
    <p:extLst>
      <p:ext uri="{BB962C8B-B14F-4D97-AF65-F5344CB8AC3E}">
        <p14:creationId xmlns:p14="http://schemas.microsoft.com/office/powerpoint/2010/main" val="3573559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E51B46A9-273C-4725-9087-2410EBFD935B}"/>
              </a:ext>
            </a:extLst>
          </p:cNvPr>
          <p:cNvSpPr>
            <a:spLocks noGrp="1"/>
          </p:cNvSpPr>
          <p:nvPr>
            <p:ph type="title"/>
          </p:nvPr>
        </p:nvSpPr>
        <p:spPr/>
        <p:txBody>
          <a:bodyPr/>
          <a:lstStyle/>
          <a:p>
            <a:r>
              <a:rPr lang="fi-FI" dirty="0"/>
              <a:t>Millä fiiliksellä abivuotesi on käynnistynyt? </a:t>
            </a:r>
            <a:r>
              <a:rPr lang="fi-FI" sz="2000" dirty="0"/>
              <a:t>https://answergarden.ch/5054970</a:t>
            </a:r>
          </a:p>
        </p:txBody>
      </p:sp>
      <p:sp>
        <p:nvSpPr>
          <p:cNvPr id="7" name="Dian numeron paikkamerkki 6">
            <a:extLst>
              <a:ext uri="{FF2B5EF4-FFF2-40B4-BE49-F238E27FC236}">
                <a16:creationId xmlns:a16="http://schemas.microsoft.com/office/drawing/2014/main" id="{8DC63E8C-3648-4654-A919-82E118668CF9}"/>
              </a:ext>
            </a:extLst>
          </p:cNvPr>
          <p:cNvSpPr>
            <a:spLocks noGrp="1"/>
          </p:cNvSpPr>
          <p:nvPr>
            <p:ph type="sldNum" sz="quarter" idx="4"/>
          </p:nvPr>
        </p:nvSpPr>
        <p:spPr/>
        <p:txBody>
          <a:bodyPr/>
          <a:lstStyle/>
          <a:p>
            <a:fld id="{4F4F8806-C074-1048-BDDB-408E5170414D}" type="slidenum">
              <a:rPr lang="fi-FI" smtClean="0"/>
              <a:pPr/>
              <a:t>2</a:t>
            </a:fld>
            <a:endParaRPr lang="fi-FI"/>
          </a:p>
        </p:txBody>
      </p:sp>
      <p:pic>
        <p:nvPicPr>
          <p:cNvPr id="5" name="Sisällön paikkamerkki 4">
            <a:extLst>
              <a:ext uri="{FF2B5EF4-FFF2-40B4-BE49-F238E27FC236}">
                <a16:creationId xmlns:a16="http://schemas.microsoft.com/office/drawing/2014/main" id="{677A8410-6B89-4E4F-9A87-F5CC46B9B8A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20345" y="2944803"/>
            <a:ext cx="10040938" cy="10040938"/>
          </a:xfrm>
        </p:spPr>
      </p:pic>
    </p:spTree>
    <p:extLst>
      <p:ext uri="{BB962C8B-B14F-4D97-AF65-F5344CB8AC3E}">
        <p14:creationId xmlns:p14="http://schemas.microsoft.com/office/powerpoint/2010/main" val="1853647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98F68F47-42EE-4CF8-909A-2A71928753D8}"/>
              </a:ext>
            </a:extLst>
          </p:cNvPr>
          <p:cNvSpPr>
            <a:spLocks noGrp="1"/>
          </p:cNvSpPr>
          <p:nvPr>
            <p:ph type="title"/>
          </p:nvPr>
        </p:nvSpPr>
        <p:spPr/>
        <p:txBody>
          <a:bodyPr/>
          <a:lstStyle/>
          <a:p>
            <a:r>
              <a:rPr lang="fi-FI" dirty="0"/>
              <a:t>Abien </a:t>
            </a:r>
            <a:r>
              <a:rPr lang="fi-FI" dirty="0" err="1"/>
              <a:t>opotunnit</a:t>
            </a:r>
            <a:r>
              <a:rPr lang="fi-FI" dirty="0"/>
              <a:t>:</a:t>
            </a:r>
          </a:p>
        </p:txBody>
      </p:sp>
      <p:sp>
        <p:nvSpPr>
          <p:cNvPr id="9" name="Sisällön paikkamerkki 8">
            <a:extLst>
              <a:ext uri="{FF2B5EF4-FFF2-40B4-BE49-F238E27FC236}">
                <a16:creationId xmlns:a16="http://schemas.microsoft.com/office/drawing/2014/main" id="{3A4CF971-EC00-48A0-8F13-9C8551362D4E}"/>
              </a:ext>
            </a:extLst>
          </p:cNvPr>
          <p:cNvSpPr>
            <a:spLocks noGrp="1"/>
          </p:cNvSpPr>
          <p:nvPr>
            <p:ph idx="1"/>
          </p:nvPr>
        </p:nvSpPr>
        <p:spPr/>
        <p:txBody>
          <a:bodyPr>
            <a:normAutofit/>
          </a:bodyPr>
          <a:lstStyle/>
          <a:p>
            <a:r>
              <a:rPr lang="it-IT" dirty="0"/>
              <a:t>Ma 6.10. klo 12.10 - 12.55 opotunti auditoriossa.</a:t>
            </a:r>
          </a:p>
          <a:p>
            <a:r>
              <a:rPr lang="it-IT" dirty="0"/>
              <a:t>Ma 20.10. klo 12.10 - 12.55 opotunti auditoriossa.</a:t>
            </a:r>
          </a:p>
          <a:p>
            <a:r>
              <a:rPr lang="fi-FI" dirty="0"/>
              <a:t>Pe 7.11.2025 kaikki abiturientit osallistuvat Jyväskylän ammattikorkeakoulun ja yliopiston Hakijan päivään.</a:t>
            </a:r>
          </a:p>
          <a:p>
            <a:r>
              <a:rPr lang="it-IT" dirty="0"/>
              <a:t>Ma 17.11. klo 12.10 - 12.55 opotunti auditoriossa.</a:t>
            </a:r>
          </a:p>
          <a:p>
            <a:r>
              <a:rPr lang="fi-FI" dirty="0"/>
              <a:t>Ma 24.11. klo 12.10 - 12.55 opotunti auditoriossa. Kuraattori Juho Hytönen kertoo tärkeää asiaa sosiaaliturvasta.</a:t>
            </a:r>
          </a:p>
          <a:p>
            <a:r>
              <a:rPr lang="it-IT" dirty="0"/>
              <a:t>Ma 1.12. klo 12.10 - 12.55 opotunti auditoriossa.</a:t>
            </a:r>
            <a:endParaRPr lang="fi-FI" dirty="0"/>
          </a:p>
          <a:p>
            <a:r>
              <a:rPr lang="fi-FI" dirty="0"/>
              <a:t>Pe 23.1.2026 </a:t>
            </a:r>
            <a:r>
              <a:rPr lang="fi-FI" dirty="0" err="1"/>
              <a:t>opoinfopäivä</a:t>
            </a:r>
            <a:r>
              <a:rPr lang="fi-FI" dirty="0"/>
              <a:t>.</a:t>
            </a:r>
          </a:p>
        </p:txBody>
      </p:sp>
      <p:sp>
        <p:nvSpPr>
          <p:cNvPr id="7" name="Dian numeron paikkamerkki 6">
            <a:extLst>
              <a:ext uri="{FF2B5EF4-FFF2-40B4-BE49-F238E27FC236}">
                <a16:creationId xmlns:a16="http://schemas.microsoft.com/office/drawing/2014/main" id="{77632B4B-CA73-4091-BC29-8D6E83924F73}"/>
              </a:ext>
            </a:extLst>
          </p:cNvPr>
          <p:cNvSpPr>
            <a:spLocks noGrp="1"/>
          </p:cNvSpPr>
          <p:nvPr>
            <p:ph type="sldNum" sz="quarter" idx="4"/>
          </p:nvPr>
        </p:nvSpPr>
        <p:spPr/>
        <p:txBody>
          <a:bodyPr/>
          <a:lstStyle/>
          <a:p>
            <a:fld id="{4F4F8806-C074-1048-BDDB-408E5170414D}" type="slidenum">
              <a:rPr lang="fi-FI" smtClean="0"/>
              <a:pPr/>
              <a:t>3</a:t>
            </a:fld>
            <a:endParaRPr lang="fi-FI"/>
          </a:p>
        </p:txBody>
      </p:sp>
    </p:spTree>
    <p:extLst>
      <p:ext uri="{BB962C8B-B14F-4D97-AF65-F5344CB8AC3E}">
        <p14:creationId xmlns:p14="http://schemas.microsoft.com/office/powerpoint/2010/main" val="1494994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10109CBE-04F6-42ED-BCB5-61C14E78221D}"/>
              </a:ext>
            </a:extLst>
          </p:cNvPr>
          <p:cNvSpPr>
            <a:spLocks noGrp="1"/>
          </p:cNvSpPr>
          <p:nvPr>
            <p:ph type="title"/>
          </p:nvPr>
        </p:nvSpPr>
        <p:spPr>
          <a:xfrm>
            <a:off x="1675965" y="730259"/>
            <a:ext cx="10221348" cy="2651126"/>
          </a:xfrm>
        </p:spPr>
        <p:txBody>
          <a:bodyPr/>
          <a:lstStyle/>
          <a:p>
            <a:pPr algn="ctr"/>
            <a:r>
              <a:rPr lang="fi-FI" dirty="0" err="1"/>
              <a:t>Shaking</a:t>
            </a:r>
            <a:r>
              <a:rPr lang="fi-FI" dirty="0"/>
              <a:t> </a:t>
            </a:r>
            <a:r>
              <a:rPr lang="fi-FI" dirty="0" err="1"/>
              <a:t>up</a:t>
            </a:r>
            <a:r>
              <a:rPr lang="fi-FI" dirty="0"/>
              <a:t> </a:t>
            </a:r>
            <a:r>
              <a:rPr lang="fi-FI" dirty="0" err="1"/>
              <a:t>tech</a:t>
            </a:r>
            <a:endParaRPr lang="fi-FI" dirty="0"/>
          </a:p>
        </p:txBody>
      </p:sp>
      <p:sp>
        <p:nvSpPr>
          <p:cNvPr id="13" name="Tekstin paikkamerkki 12">
            <a:extLst>
              <a:ext uri="{FF2B5EF4-FFF2-40B4-BE49-F238E27FC236}">
                <a16:creationId xmlns:a16="http://schemas.microsoft.com/office/drawing/2014/main" id="{38C1B747-0143-46A2-9F4F-D3FCB2E45CDD}"/>
              </a:ext>
            </a:extLst>
          </p:cNvPr>
          <p:cNvSpPr>
            <a:spLocks noGrp="1"/>
          </p:cNvSpPr>
          <p:nvPr>
            <p:ph type="body" sz="quarter" idx="15"/>
          </p:nvPr>
        </p:nvSpPr>
        <p:spPr/>
        <p:txBody>
          <a:bodyPr/>
          <a:lstStyle/>
          <a:p>
            <a:r>
              <a:rPr lang="fi-FI" dirty="0"/>
              <a:t>Tiesitkö, että vain viidesosa tekniikan alan ammattilaisista on naisia?</a:t>
            </a:r>
          </a:p>
          <a:p>
            <a:r>
              <a:rPr lang="fi-FI" dirty="0"/>
              <a:t>Torstaina 22.1.2026</a:t>
            </a:r>
          </a:p>
          <a:p>
            <a:r>
              <a:rPr lang="fi-FI" dirty="0"/>
              <a:t>Aalto-yliopiston, LUT-yliopiston, Oulun yliopiston ja Turun yliopiston kampuksilla.</a:t>
            </a:r>
          </a:p>
          <a:p>
            <a:r>
              <a:rPr lang="fi-FI" dirty="0"/>
              <a:t>Voit hakea tapahtumaan nyt!</a:t>
            </a:r>
          </a:p>
        </p:txBody>
      </p:sp>
      <p:sp>
        <p:nvSpPr>
          <p:cNvPr id="7" name="Dian numeron paikkamerkki 6">
            <a:extLst>
              <a:ext uri="{FF2B5EF4-FFF2-40B4-BE49-F238E27FC236}">
                <a16:creationId xmlns:a16="http://schemas.microsoft.com/office/drawing/2014/main" id="{2CAF5BDB-A4BD-4793-A82A-B8DE4E095263}"/>
              </a:ext>
            </a:extLst>
          </p:cNvPr>
          <p:cNvSpPr>
            <a:spLocks noGrp="1"/>
          </p:cNvSpPr>
          <p:nvPr>
            <p:ph type="sldNum" sz="quarter" idx="4"/>
          </p:nvPr>
        </p:nvSpPr>
        <p:spPr/>
        <p:txBody>
          <a:bodyPr/>
          <a:lstStyle/>
          <a:p>
            <a:fld id="{4F4F8806-C074-1048-BDDB-408E5170414D}" type="slidenum">
              <a:rPr lang="fi-FI" smtClean="0"/>
              <a:pPr/>
              <a:t>4</a:t>
            </a:fld>
            <a:endParaRPr lang="fi-FI"/>
          </a:p>
        </p:txBody>
      </p:sp>
      <p:pic>
        <p:nvPicPr>
          <p:cNvPr id="11" name="Sisällön paikkamerkki 10">
            <a:extLst>
              <a:ext uri="{FF2B5EF4-FFF2-40B4-BE49-F238E27FC236}">
                <a16:creationId xmlns:a16="http://schemas.microsoft.com/office/drawing/2014/main" id="{3C436076-57F0-46D5-8181-07846A62675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2722086" y="701684"/>
            <a:ext cx="8607287" cy="12148077"/>
          </a:xfrm>
        </p:spPr>
      </p:pic>
    </p:spTree>
    <p:extLst>
      <p:ext uri="{BB962C8B-B14F-4D97-AF65-F5344CB8AC3E}">
        <p14:creationId xmlns:p14="http://schemas.microsoft.com/office/powerpoint/2010/main" val="1711664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FC1BC534-A9AF-4D8D-A586-CF46800A82A4}"/>
              </a:ext>
            </a:extLst>
          </p:cNvPr>
          <p:cNvSpPr>
            <a:spLocks noGrp="1"/>
          </p:cNvSpPr>
          <p:nvPr>
            <p:ph type="title"/>
          </p:nvPr>
        </p:nvSpPr>
        <p:spPr/>
        <p:txBody>
          <a:bodyPr/>
          <a:lstStyle/>
          <a:p>
            <a:r>
              <a:rPr lang="fi-FI" dirty="0"/>
              <a:t>Minne ylioppilaat meiltä lähtivät 2024?</a:t>
            </a:r>
          </a:p>
        </p:txBody>
      </p:sp>
      <p:pic>
        <p:nvPicPr>
          <p:cNvPr id="13" name="Kuva 12">
            <a:extLst>
              <a:ext uri="{FF2B5EF4-FFF2-40B4-BE49-F238E27FC236}">
                <a16:creationId xmlns:a16="http://schemas.microsoft.com/office/drawing/2014/main" id="{28D3508D-BA1F-4A7D-89AC-3C0F652D3C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5739" y="3434714"/>
            <a:ext cx="20665273" cy="7556842"/>
          </a:xfrm>
          <a:prstGeom prst="rect">
            <a:avLst/>
          </a:prstGeom>
        </p:spPr>
      </p:pic>
      <p:sp>
        <p:nvSpPr>
          <p:cNvPr id="2" name="Tekstiruutu 1">
            <a:extLst>
              <a:ext uri="{FF2B5EF4-FFF2-40B4-BE49-F238E27FC236}">
                <a16:creationId xmlns:a16="http://schemas.microsoft.com/office/drawing/2014/main" id="{A6BD855C-9E7C-4F6E-BA7D-C843E22C19A8}"/>
              </a:ext>
            </a:extLst>
          </p:cNvPr>
          <p:cNvSpPr txBox="1"/>
          <p:nvPr/>
        </p:nvSpPr>
        <p:spPr>
          <a:xfrm>
            <a:off x="11228212" y="9783339"/>
            <a:ext cx="5604210" cy="1938992"/>
          </a:xfrm>
          <a:prstGeom prst="rect">
            <a:avLst/>
          </a:prstGeom>
          <a:noFill/>
        </p:spPr>
        <p:txBody>
          <a:bodyPr wrap="square" rtlCol="0">
            <a:spAutoFit/>
          </a:bodyPr>
          <a:lstStyle/>
          <a:p>
            <a:r>
              <a:rPr lang="fi-FI" sz="3000" dirty="0">
                <a:solidFill>
                  <a:srgbClr val="0070C0"/>
                </a:solidFill>
              </a:rPr>
              <a:t>Eri yliopistoissa aloitti 9 vastaajista. Psykologiasta tietojärjestelmätieteisiin, DI-koulutuksista historiaan.</a:t>
            </a:r>
          </a:p>
        </p:txBody>
      </p:sp>
      <p:sp>
        <p:nvSpPr>
          <p:cNvPr id="3" name="Tekstiruutu 2">
            <a:extLst>
              <a:ext uri="{FF2B5EF4-FFF2-40B4-BE49-F238E27FC236}">
                <a16:creationId xmlns:a16="http://schemas.microsoft.com/office/drawing/2014/main" id="{D5F9A28C-0B90-4ECE-B9BA-F95A5DAFBF67}"/>
              </a:ext>
            </a:extLst>
          </p:cNvPr>
          <p:cNvSpPr txBox="1"/>
          <p:nvPr/>
        </p:nvSpPr>
        <p:spPr>
          <a:xfrm>
            <a:off x="8114043" y="4091699"/>
            <a:ext cx="6617738" cy="1477328"/>
          </a:xfrm>
          <a:prstGeom prst="rect">
            <a:avLst/>
          </a:prstGeom>
          <a:noFill/>
        </p:spPr>
        <p:txBody>
          <a:bodyPr wrap="square" rtlCol="0">
            <a:spAutoFit/>
          </a:bodyPr>
          <a:lstStyle/>
          <a:p>
            <a:r>
              <a:rPr lang="fi-FI" sz="3000" dirty="0">
                <a:solidFill>
                  <a:srgbClr val="7030A0"/>
                </a:solidFill>
              </a:rPr>
              <a:t>10 vastaajista varusmiespalveluksessa. Lentoreserviupseerikoulutuksesta sotilaspoliisiin.</a:t>
            </a:r>
          </a:p>
        </p:txBody>
      </p:sp>
      <p:sp>
        <p:nvSpPr>
          <p:cNvPr id="4" name="Tekstiruutu 3">
            <a:extLst>
              <a:ext uri="{FF2B5EF4-FFF2-40B4-BE49-F238E27FC236}">
                <a16:creationId xmlns:a16="http://schemas.microsoft.com/office/drawing/2014/main" id="{36C8227C-4026-4564-B360-FB8ABD615BA7}"/>
              </a:ext>
            </a:extLst>
          </p:cNvPr>
          <p:cNvSpPr txBox="1"/>
          <p:nvPr/>
        </p:nvSpPr>
        <p:spPr>
          <a:xfrm>
            <a:off x="1571825" y="7423347"/>
            <a:ext cx="5584337" cy="1938992"/>
          </a:xfrm>
          <a:prstGeom prst="rect">
            <a:avLst/>
          </a:prstGeom>
          <a:noFill/>
        </p:spPr>
        <p:txBody>
          <a:bodyPr wrap="square" rtlCol="0">
            <a:spAutoFit/>
          </a:bodyPr>
          <a:lstStyle/>
          <a:p>
            <a:r>
              <a:rPr lang="fi-FI" sz="3000" dirty="0">
                <a:solidFill>
                  <a:srgbClr val="009900"/>
                </a:solidFill>
              </a:rPr>
              <a:t>9 vastaajaa kertoi olevansa töissä. Hoiva-alalla, osa ulkomailla (Norjalaisella kalatehtaalla, au </a:t>
            </a:r>
            <a:r>
              <a:rPr lang="fi-FI" sz="3000" dirty="0" err="1">
                <a:solidFill>
                  <a:srgbClr val="009900"/>
                </a:solidFill>
              </a:rPr>
              <a:t>pairina</a:t>
            </a:r>
            <a:r>
              <a:rPr lang="fi-FI" sz="3000" dirty="0">
                <a:solidFill>
                  <a:srgbClr val="009900"/>
                </a:solidFill>
              </a:rPr>
              <a:t> Uudessa-Seelannissa).</a:t>
            </a:r>
          </a:p>
        </p:txBody>
      </p:sp>
      <p:sp>
        <p:nvSpPr>
          <p:cNvPr id="6" name="Tekstiruutu 5">
            <a:extLst>
              <a:ext uri="{FF2B5EF4-FFF2-40B4-BE49-F238E27FC236}">
                <a16:creationId xmlns:a16="http://schemas.microsoft.com/office/drawing/2014/main" id="{E6DD6BD7-0BF2-49B0-8E0A-80C622765A69}"/>
              </a:ext>
            </a:extLst>
          </p:cNvPr>
          <p:cNvSpPr txBox="1"/>
          <p:nvPr/>
        </p:nvSpPr>
        <p:spPr>
          <a:xfrm>
            <a:off x="3125898" y="10399496"/>
            <a:ext cx="4988145" cy="553998"/>
          </a:xfrm>
          <a:prstGeom prst="rect">
            <a:avLst/>
          </a:prstGeom>
          <a:noFill/>
        </p:spPr>
        <p:txBody>
          <a:bodyPr wrap="square" rtlCol="0">
            <a:spAutoFit/>
          </a:bodyPr>
          <a:lstStyle/>
          <a:p>
            <a:r>
              <a:rPr lang="fi-FI" sz="3000" dirty="0">
                <a:solidFill>
                  <a:srgbClr val="FF0000"/>
                </a:solidFill>
              </a:rPr>
              <a:t>Esim. ensihoitaja, tradenomi.</a:t>
            </a:r>
          </a:p>
        </p:txBody>
      </p:sp>
      <p:sp>
        <p:nvSpPr>
          <p:cNvPr id="7" name="Tekstiruutu 6">
            <a:extLst>
              <a:ext uri="{FF2B5EF4-FFF2-40B4-BE49-F238E27FC236}">
                <a16:creationId xmlns:a16="http://schemas.microsoft.com/office/drawing/2014/main" id="{4EEF37DD-8EDC-4FC5-AD59-0B527C4E6697}"/>
              </a:ext>
            </a:extLst>
          </p:cNvPr>
          <p:cNvSpPr txBox="1"/>
          <p:nvPr/>
        </p:nvSpPr>
        <p:spPr>
          <a:xfrm>
            <a:off x="14401800" y="3287773"/>
            <a:ext cx="6617738" cy="1477328"/>
          </a:xfrm>
          <a:prstGeom prst="rect">
            <a:avLst/>
          </a:prstGeom>
          <a:noFill/>
        </p:spPr>
        <p:txBody>
          <a:bodyPr wrap="square" rtlCol="0">
            <a:spAutoFit/>
          </a:bodyPr>
          <a:lstStyle/>
          <a:p>
            <a:r>
              <a:rPr lang="fi-FI" sz="3000" dirty="0">
                <a:solidFill>
                  <a:srgbClr val="000000"/>
                </a:solidFill>
              </a:rPr>
              <a:t>Kysely lähti 53:lle abivuoden keväällä minulle s-postinsa antaneelle opiskelijalle.</a:t>
            </a:r>
          </a:p>
        </p:txBody>
      </p:sp>
    </p:spTree>
    <p:extLst>
      <p:ext uri="{BB962C8B-B14F-4D97-AF65-F5344CB8AC3E}">
        <p14:creationId xmlns:p14="http://schemas.microsoft.com/office/powerpoint/2010/main" val="489556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FC1BC534-A9AF-4D8D-A586-CF46800A82A4}"/>
              </a:ext>
            </a:extLst>
          </p:cNvPr>
          <p:cNvSpPr>
            <a:spLocks noGrp="1"/>
          </p:cNvSpPr>
          <p:nvPr>
            <p:ph type="title"/>
          </p:nvPr>
        </p:nvSpPr>
        <p:spPr/>
        <p:txBody>
          <a:bodyPr/>
          <a:lstStyle/>
          <a:p>
            <a:r>
              <a:rPr lang="fi-FI" dirty="0"/>
              <a:t>Minne ylioppilaat meiltä lähtivät 2025?</a:t>
            </a:r>
          </a:p>
        </p:txBody>
      </p:sp>
      <p:pic>
        <p:nvPicPr>
          <p:cNvPr id="10" name="Kuva 9" descr="C:\Users\EveliinaO\AppData\Local\Microsoft\Windows\INetCache\Content.MSO\4072BF89.tmp">
            <a:extLst>
              <a:ext uri="{FF2B5EF4-FFF2-40B4-BE49-F238E27FC236}">
                <a16:creationId xmlns:a16="http://schemas.microsoft.com/office/drawing/2014/main" id="{6C0C9D4B-B328-4E35-81C0-A88B618FD55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6442" y="3138903"/>
            <a:ext cx="20663867" cy="8612169"/>
          </a:xfrm>
          <a:prstGeom prst="rect">
            <a:avLst/>
          </a:prstGeom>
          <a:noFill/>
          <a:ln>
            <a:noFill/>
          </a:ln>
        </p:spPr>
      </p:pic>
      <p:sp>
        <p:nvSpPr>
          <p:cNvPr id="3" name="Tekstiruutu 2">
            <a:extLst>
              <a:ext uri="{FF2B5EF4-FFF2-40B4-BE49-F238E27FC236}">
                <a16:creationId xmlns:a16="http://schemas.microsoft.com/office/drawing/2014/main" id="{D5F9A28C-0B90-4ECE-B9BA-F95A5DAFBF67}"/>
              </a:ext>
            </a:extLst>
          </p:cNvPr>
          <p:cNvSpPr txBox="1"/>
          <p:nvPr/>
        </p:nvSpPr>
        <p:spPr>
          <a:xfrm>
            <a:off x="8999764" y="3747672"/>
            <a:ext cx="4700730" cy="1938992"/>
          </a:xfrm>
          <a:prstGeom prst="rect">
            <a:avLst/>
          </a:prstGeom>
        </p:spPr>
        <p:txBody>
          <a:bodyPr wrap="square" rtlCol="0">
            <a:spAutoFit/>
          </a:bodyPr>
          <a:lstStyle/>
          <a:p>
            <a:r>
              <a:rPr lang="fi-FI" sz="3000" dirty="0">
                <a:solidFill>
                  <a:srgbClr val="7030A0"/>
                </a:solidFill>
              </a:rPr>
              <a:t>6 vastaajista varusmiespalveluksessa. Opiskelupaikka useammalla jo valmiina.</a:t>
            </a:r>
          </a:p>
        </p:txBody>
      </p:sp>
      <p:sp>
        <p:nvSpPr>
          <p:cNvPr id="4" name="Tekstiruutu 3">
            <a:extLst>
              <a:ext uri="{FF2B5EF4-FFF2-40B4-BE49-F238E27FC236}">
                <a16:creationId xmlns:a16="http://schemas.microsoft.com/office/drawing/2014/main" id="{36C8227C-4026-4564-B360-FB8ABD615BA7}"/>
              </a:ext>
            </a:extLst>
          </p:cNvPr>
          <p:cNvSpPr txBox="1"/>
          <p:nvPr/>
        </p:nvSpPr>
        <p:spPr>
          <a:xfrm>
            <a:off x="2346441" y="5845381"/>
            <a:ext cx="5584337" cy="1938992"/>
          </a:xfrm>
          <a:prstGeom prst="rect">
            <a:avLst/>
          </a:prstGeom>
          <a:noFill/>
        </p:spPr>
        <p:txBody>
          <a:bodyPr wrap="square" rtlCol="0">
            <a:spAutoFit/>
          </a:bodyPr>
          <a:lstStyle/>
          <a:p>
            <a:r>
              <a:rPr lang="fi-FI" sz="3000" dirty="0">
                <a:solidFill>
                  <a:srgbClr val="009900"/>
                </a:solidFill>
              </a:rPr>
              <a:t>10 vastaajaa kertoi olevansa töissä. Päiväkodissa, kaupassa, ulkomailla (Norjalaisella kalatehtaalla).</a:t>
            </a:r>
          </a:p>
        </p:txBody>
      </p:sp>
      <p:sp>
        <p:nvSpPr>
          <p:cNvPr id="2" name="Tekstiruutu 1">
            <a:extLst>
              <a:ext uri="{FF2B5EF4-FFF2-40B4-BE49-F238E27FC236}">
                <a16:creationId xmlns:a16="http://schemas.microsoft.com/office/drawing/2014/main" id="{A6BD855C-9E7C-4F6E-BA7D-C843E22C19A8}"/>
              </a:ext>
            </a:extLst>
          </p:cNvPr>
          <p:cNvSpPr txBox="1"/>
          <p:nvPr/>
        </p:nvSpPr>
        <p:spPr>
          <a:xfrm>
            <a:off x="11350129" y="9930935"/>
            <a:ext cx="5604210" cy="1477328"/>
          </a:xfrm>
          <a:prstGeom prst="rect">
            <a:avLst/>
          </a:prstGeom>
          <a:noFill/>
        </p:spPr>
        <p:txBody>
          <a:bodyPr wrap="square" rtlCol="0">
            <a:spAutoFit/>
          </a:bodyPr>
          <a:lstStyle/>
          <a:p>
            <a:r>
              <a:rPr lang="fi-FI" sz="3000" dirty="0">
                <a:solidFill>
                  <a:srgbClr val="0070C0"/>
                </a:solidFill>
              </a:rPr>
              <a:t>Eri yliopistoissa aloitti 4 vastaajista.  Aloina mm. oikeustiede, suomen kieli ja kirjallisuus.</a:t>
            </a:r>
          </a:p>
        </p:txBody>
      </p:sp>
      <p:sp>
        <p:nvSpPr>
          <p:cNvPr id="6" name="Tekstiruutu 5">
            <a:extLst>
              <a:ext uri="{FF2B5EF4-FFF2-40B4-BE49-F238E27FC236}">
                <a16:creationId xmlns:a16="http://schemas.microsoft.com/office/drawing/2014/main" id="{E6DD6BD7-0BF2-49B0-8E0A-80C622765A69}"/>
              </a:ext>
            </a:extLst>
          </p:cNvPr>
          <p:cNvSpPr txBox="1"/>
          <p:nvPr/>
        </p:nvSpPr>
        <p:spPr>
          <a:xfrm>
            <a:off x="3625343" y="10458746"/>
            <a:ext cx="4988145" cy="1477328"/>
          </a:xfrm>
          <a:prstGeom prst="rect">
            <a:avLst/>
          </a:prstGeom>
          <a:noFill/>
        </p:spPr>
        <p:txBody>
          <a:bodyPr wrap="square" rtlCol="0">
            <a:spAutoFit/>
          </a:bodyPr>
          <a:lstStyle/>
          <a:p>
            <a:r>
              <a:rPr lang="fi-FI" sz="3000" dirty="0">
                <a:solidFill>
                  <a:srgbClr val="FF0000"/>
                </a:solidFill>
              </a:rPr>
              <a:t>8 vastaajaa oli aloittanut amk-opinnot. Esim. sairaanhoitaja, insinööri, rakennusarkkitehti.</a:t>
            </a:r>
          </a:p>
        </p:txBody>
      </p:sp>
      <p:sp>
        <p:nvSpPr>
          <p:cNvPr id="7" name="Tekstiruutu 6">
            <a:extLst>
              <a:ext uri="{FF2B5EF4-FFF2-40B4-BE49-F238E27FC236}">
                <a16:creationId xmlns:a16="http://schemas.microsoft.com/office/drawing/2014/main" id="{4EEF37DD-8EDC-4FC5-AD59-0B527C4E6697}"/>
              </a:ext>
            </a:extLst>
          </p:cNvPr>
          <p:cNvSpPr txBox="1"/>
          <p:nvPr/>
        </p:nvSpPr>
        <p:spPr>
          <a:xfrm>
            <a:off x="14443851" y="3381385"/>
            <a:ext cx="5822813" cy="1569276"/>
          </a:xfrm>
          <a:prstGeom prst="rect">
            <a:avLst/>
          </a:prstGeom>
          <a:noFill/>
        </p:spPr>
        <p:txBody>
          <a:bodyPr wrap="square" rtlCol="0">
            <a:spAutoFit/>
          </a:bodyPr>
          <a:lstStyle/>
          <a:p>
            <a:r>
              <a:rPr lang="fi-FI" sz="3199" dirty="0">
                <a:solidFill>
                  <a:srgbClr val="000000"/>
                </a:solidFill>
              </a:rPr>
              <a:t>Kysely lähti 54:lle abivuoden keväällä minulle s-postinsa antaneelle opiskelijalle.</a:t>
            </a:r>
          </a:p>
        </p:txBody>
      </p:sp>
    </p:spTree>
    <p:extLst>
      <p:ext uri="{BB962C8B-B14F-4D97-AF65-F5344CB8AC3E}">
        <p14:creationId xmlns:p14="http://schemas.microsoft.com/office/powerpoint/2010/main" val="2845585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F99686D-2681-41D1-9D1D-67159208E363}"/>
              </a:ext>
            </a:extLst>
          </p:cNvPr>
          <p:cNvSpPr>
            <a:spLocks noGrp="1"/>
          </p:cNvSpPr>
          <p:nvPr>
            <p:ph type="title"/>
          </p:nvPr>
        </p:nvSpPr>
        <p:spPr/>
        <p:txBody>
          <a:bodyPr/>
          <a:lstStyle/>
          <a:p>
            <a:r>
              <a:rPr lang="fi-FI" u="sng" dirty="0"/>
              <a:t>Uusimmat</a:t>
            </a:r>
            <a:r>
              <a:rPr lang="fi-FI" dirty="0"/>
              <a:t> uudistukset korkeakoulujen hakuprosessissa:</a:t>
            </a:r>
          </a:p>
        </p:txBody>
      </p:sp>
      <p:sp>
        <p:nvSpPr>
          <p:cNvPr id="4" name="Tekstin paikkamerkki 3">
            <a:extLst>
              <a:ext uri="{FF2B5EF4-FFF2-40B4-BE49-F238E27FC236}">
                <a16:creationId xmlns:a16="http://schemas.microsoft.com/office/drawing/2014/main" id="{4995FDAB-0C1C-45DD-97AD-EFDE5CF2CEA6}"/>
              </a:ext>
            </a:extLst>
          </p:cNvPr>
          <p:cNvSpPr>
            <a:spLocks noGrp="1"/>
          </p:cNvSpPr>
          <p:nvPr>
            <p:ph idx="1"/>
          </p:nvPr>
        </p:nvSpPr>
        <p:spPr/>
        <p:txBody>
          <a:bodyPr>
            <a:normAutofit lnSpcReduction="10000"/>
          </a:bodyPr>
          <a:lstStyle/>
          <a:p>
            <a:r>
              <a:rPr lang="fi-FI" dirty="0"/>
              <a:t>Vuodesta 2020 40 – 90% opiskelijoista valittu korkeakouluihin </a:t>
            </a:r>
            <a:r>
              <a:rPr lang="fi-FI" b="1" dirty="0"/>
              <a:t>ylioppilastutkintotodistuksella</a:t>
            </a:r>
            <a:r>
              <a:rPr lang="fi-FI" dirty="0"/>
              <a:t>.</a:t>
            </a:r>
          </a:p>
          <a:p>
            <a:r>
              <a:rPr lang="fi-FI" dirty="0"/>
              <a:t>Edelleen käytössä on myös </a:t>
            </a:r>
            <a:r>
              <a:rPr lang="fi-FI" b="1" dirty="0"/>
              <a:t>pääsykoe.</a:t>
            </a:r>
          </a:p>
          <a:p>
            <a:r>
              <a:rPr lang="fi-FI" b="1" dirty="0"/>
              <a:t>2025 </a:t>
            </a:r>
            <a:r>
              <a:rPr lang="fi-FI" dirty="0"/>
              <a:t>yliopistojen </a:t>
            </a:r>
            <a:r>
              <a:rPr lang="fi-FI" b="1" dirty="0"/>
              <a:t>pääsykokeet</a:t>
            </a:r>
            <a:r>
              <a:rPr lang="fi-FI" dirty="0"/>
              <a:t> uudistuvat -&gt; </a:t>
            </a:r>
            <a:r>
              <a:rPr lang="fi-FI" b="1" dirty="0"/>
              <a:t>Yhdeksän, geneerisiä taitoja mittavaa koetta</a:t>
            </a:r>
            <a:r>
              <a:rPr lang="fi-FI" dirty="0"/>
              <a:t>. ”Mitataan kykyä oppia, ymmärtää ja soveltaa kokeessa mukana olevien alojen opinnoissa keskeisiä aihepiirejä ja ilmiöitä.”</a:t>
            </a:r>
          </a:p>
          <a:p>
            <a:r>
              <a:rPr lang="fi-FI" dirty="0"/>
              <a:t>Esimerkiksi logopedia, psykologia ja terveystieteet tekevät valintakoeyhteistyötä.</a:t>
            </a:r>
          </a:p>
          <a:p>
            <a:r>
              <a:rPr lang="fi-FI" b="1" dirty="0"/>
              <a:t>2026 </a:t>
            </a:r>
            <a:r>
              <a:rPr lang="fi-FI" dirty="0"/>
              <a:t>yliopistojen </a:t>
            </a:r>
            <a:r>
              <a:rPr lang="fi-FI" b="1" dirty="0"/>
              <a:t>pisteytystaulukot</a:t>
            </a:r>
            <a:r>
              <a:rPr lang="fi-FI" dirty="0"/>
              <a:t> uudistuvat.</a:t>
            </a:r>
          </a:p>
          <a:p>
            <a:pPr marL="0" indent="0">
              <a:buNone/>
            </a:pPr>
            <a:r>
              <a:rPr lang="fi-FI" b="1" dirty="0"/>
              <a:t>AI ja RUB pisteytys kaikissa taulukoissa sama.</a:t>
            </a:r>
          </a:p>
          <a:p>
            <a:pPr marL="0" indent="0">
              <a:buNone/>
            </a:pPr>
            <a:r>
              <a:rPr lang="fi-FI" b="1" dirty="0"/>
              <a:t>MAA/MAB pisteytys tasoittuu </a:t>
            </a:r>
            <a:r>
              <a:rPr lang="fi-FI" b="1" dirty="0" err="1"/>
              <a:t>lukuunottamatta</a:t>
            </a:r>
            <a:r>
              <a:rPr lang="fi-FI" b="1" dirty="0"/>
              <a:t> lääketiedettä ja luonnontieteitä.</a:t>
            </a:r>
          </a:p>
          <a:p>
            <a:pPr marL="0" indent="0">
              <a:buNone/>
            </a:pPr>
            <a:r>
              <a:rPr lang="fi-FI" b="1" dirty="0"/>
              <a:t>Reaaliaineiden pisteytys tasoittuu. Poikkeus: painotetut aineet esimerkiksi psykologia.</a:t>
            </a:r>
          </a:p>
          <a:p>
            <a:pPr marL="0" indent="0">
              <a:buNone/>
            </a:pPr>
            <a:endParaRPr lang="fi-FI" dirty="0"/>
          </a:p>
          <a:p>
            <a:pPr lvl="1"/>
            <a:endParaRPr lang="fi-FI" dirty="0"/>
          </a:p>
          <a:p>
            <a:pPr lvl="1"/>
            <a:endParaRPr lang="fi-FI" dirty="0"/>
          </a:p>
          <a:p>
            <a:endParaRPr lang="fi-FI" dirty="0"/>
          </a:p>
        </p:txBody>
      </p:sp>
    </p:spTree>
    <p:extLst>
      <p:ext uri="{BB962C8B-B14F-4D97-AF65-F5344CB8AC3E}">
        <p14:creationId xmlns:p14="http://schemas.microsoft.com/office/powerpoint/2010/main" val="648409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Kuva 11">
            <a:extLst>
              <a:ext uri="{FF2B5EF4-FFF2-40B4-BE49-F238E27FC236}">
                <a16:creationId xmlns:a16="http://schemas.microsoft.com/office/drawing/2014/main" id="{A2EA09C8-2055-471F-84BB-66A083388E94}"/>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531316" y="1327564"/>
            <a:ext cx="18770600" cy="11537950"/>
          </a:xfrm>
          <a:prstGeom prst="rect">
            <a:avLst/>
          </a:prstGeom>
        </p:spPr>
      </p:pic>
    </p:spTree>
    <p:extLst>
      <p:ext uri="{BB962C8B-B14F-4D97-AF65-F5344CB8AC3E}">
        <p14:creationId xmlns:p14="http://schemas.microsoft.com/office/powerpoint/2010/main" val="3608021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isällön paikkamerkki 5">
            <a:extLst>
              <a:ext uri="{FF2B5EF4-FFF2-40B4-BE49-F238E27FC236}">
                <a16:creationId xmlns:a16="http://schemas.microsoft.com/office/drawing/2014/main" id="{90C54BCF-FCD7-445F-B731-F1977EFBCBE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43208" y="1622776"/>
            <a:ext cx="21084304" cy="10008657"/>
          </a:xfrm>
        </p:spPr>
      </p:pic>
    </p:spTree>
    <p:extLst>
      <p:ext uri="{BB962C8B-B14F-4D97-AF65-F5344CB8AC3E}">
        <p14:creationId xmlns:p14="http://schemas.microsoft.com/office/powerpoint/2010/main" val="669508854"/>
      </p:ext>
    </p:extLst>
  </p:cSld>
  <p:clrMapOvr>
    <a:masterClrMapping/>
  </p:clrMapOvr>
  <p:transition spd="slow">
    <p:pull dir="r"/>
  </p:transition>
</p:sld>
</file>

<file path=ppt/theme/theme1.xml><?xml version="1.0" encoding="utf-8"?>
<a:theme xmlns:a="http://schemas.openxmlformats.org/drawingml/2006/main" name="Laukaa_sisällöt">
  <a:themeElements>
    <a:clrScheme name="Laukaa_rgb">
      <a:dk1>
        <a:srgbClr val="7F7F7F"/>
      </a:dk1>
      <a:lt1>
        <a:srgbClr val="FFFFFF"/>
      </a:lt1>
      <a:dk2>
        <a:srgbClr val="3C3C3C"/>
      </a:dk2>
      <a:lt2>
        <a:srgbClr val="FFFFFF"/>
      </a:lt2>
      <a:accent1>
        <a:srgbClr val="008A92"/>
      </a:accent1>
      <a:accent2>
        <a:srgbClr val="D73B5C"/>
      </a:accent2>
      <a:accent3>
        <a:srgbClr val="EEE300"/>
      </a:accent3>
      <a:accent4>
        <a:srgbClr val="30B7BC"/>
      </a:accent4>
      <a:accent5>
        <a:srgbClr val="00A37D"/>
      </a:accent5>
      <a:accent6>
        <a:srgbClr val="F08261"/>
      </a:accent6>
      <a:hlink>
        <a:srgbClr val="008A92"/>
      </a:hlink>
      <a:folHlink>
        <a:srgbClr val="D9E5E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aukaa_16x9_yleispohja.pptx" id="{C80C042C-8B95-4AF7-BBBA-321282CD3BCB}" vid="{36B5595A-2C36-42AC-A8FD-394DA76832AC}"/>
    </a:ext>
  </a:extLst>
</a:theme>
</file>

<file path=ppt/theme/theme2.xml><?xml version="1.0" encoding="utf-8"?>
<a:theme xmlns:a="http://schemas.openxmlformats.org/drawingml/2006/main" name="Laukaa_erikoissisällöt">
  <a:themeElements>
    <a:clrScheme name="Laukaa_rgb_2016">
      <a:dk1>
        <a:srgbClr val="7F7F7F"/>
      </a:dk1>
      <a:lt1>
        <a:srgbClr val="FFFFFF"/>
      </a:lt1>
      <a:dk2>
        <a:srgbClr val="3C3C3C"/>
      </a:dk2>
      <a:lt2>
        <a:srgbClr val="FFFFFF"/>
      </a:lt2>
      <a:accent1>
        <a:srgbClr val="008A92"/>
      </a:accent1>
      <a:accent2>
        <a:srgbClr val="D73B5C"/>
      </a:accent2>
      <a:accent3>
        <a:srgbClr val="EEE300"/>
      </a:accent3>
      <a:accent4>
        <a:srgbClr val="30B7BC"/>
      </a:accent4>
      <a:accent5>
        <a:srgbClr val="00A37D"/>
      </a:accent5>
      <a:accent6>
        <a:srgbClr val="F08261"/>
      </a:accent6>
      <a:hlink>
        <a:srgbClr val="D9E5EC"/>
      </a:hlink>
      <a:folHlink>
        <a:srgbClr val="008A9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aukaa_16x9_yleispohja.pptx" id="{C80C042C-8B95-4AF7-BBBA-321282CD3BCB}" vid="{A9B7F31E-7AF9-4D24-A9F5-55B4B41A7D27}"/>
    </a:ext>
  </a:extLst>
</a:theme>
</file>

<file path=ppt/theme/theme3.xml><?xml version="1.0" encoding="utf-8"?>
<a:theme xmlns:a="http://schemas.openxmlformats.org/drawingml/2006/main" name="Kannet_ja_lopetus">
  <a:themeElements>
    <a:clrScheme name="Laukaa_rgb_2016">
      <a:dk1>
        <a:srgbClr val="7F7F7F"/>
      </a:dk1>
      <a:lt1>
        <a:srgbClr val="FFFFFF"/>
      </a:lt1>
      <a:dk2>
        <a:srgbClr val="3C3C3C"/>
      </a:dk2>
      <a:lt2>
        <a:srgbClr val="FFFFFF"/>
      </a:lt2>
      <a:accent1>
        <a:srgbClr val="008A92"/>
      </a:accent1>
      <a:accent2>
        <a:srgbClr val="D73B5C"/>
      </a:accent2>
      <a:accent3>
        <a:srgbClr val="EEE300"/>
      </a:accent3>
      <a:accent4>
        <a:srgbClr val="30B7BC"/>
      </a:accent4>
      <a:accent5>
        <a:srgbClr val="00A37D"/>
      </a:accent5>
      <a:accent6>
        <a:srgbClr val="F08261"/>
      </a:accent6>
      <a:hlink>
        <a:srgbClr val="D9E5EC"/>
      </a:hlink>
      <a:folHlink>
        <a:srgbClr val="008A9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aukaa_16x9_yleispohja.pptx" id="{C80C042C-8B95-4AF7-BBBA-321282CD3BCB}" vid="{A0E18DD3-6E9B-471E-930F-70AAB9C9483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4080195FAA06664397F1366F2E4DEE6F" ma:contentTypeVersion="31" ma:contentTypeDescription="Luo uusi asiakirja." ma:contentTypeScope="" ma:versionID="ed73678ec9fd45b28b786d06236f8893">
  <xsd:schema xmlns:xsd="http://www.w3.org/2001/XMLSchema" xmlns:xs="http://www.w3.org/2001/XMLSchema" xmlns:p="http://schemas.microsoft.com/office/2006/metadata/properties" xmlns:ns3="8c5d33df-5847-4e30-83f9-aca7e57f3831" xmlns:ns4="132b1200-8152-4a36-8261-8f4ecad99b6d" targetNamespace="http://schemas.microsoft.com/office/2006/metadata/properties" ma:root="true" ma:fieldsID="50169c61241614691b6c0e01111cacb4" ns3:_="" ns4:_="">
    <xsd:import namespace="8c5d33df-5847-4e30-83f9-aca7e57f3831"/>
    <xsd:import namespace="132b1200-8152-4a36-8261-8f4ecad99b6d"/>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NotebookType" minOccurs="0"/>
                <xsd:element ref="ns3:FolderType" minOccurs="0"/>
                <xsd:element ref="ns3:CultureName" minOccurs="0"/>
                <xsd:element ref="ns3:AppVersion" minOccurs="0"/>
                <xsd:element ref="ns3:TeamsChannelId" minOccurs="0"/>
                <xsd:element ref="ns3:Owner" minOccurs="0"/>
                <xsd:element ref="ns3:Math_Settings" minOccurs="0"/>
                <xsd:element ref="ns3:DefaultSectionNames" minOccurs="0"/>
                <xsd:element ref="ns3:Templates" minOccurs="0"/>
                <xsd:element ref="ns3:Teachers" minOccurs="0"/>
                <xsd:element ref="ns3:Students" minOccurs="0"/>
                <xsd:element ref="ns3:Student_Groups" minOccurs="0"/>
                <xsd:element ref="ns3:Distribution_Groups" minOccurs="0"/>
                <xsd:element ref="ns3:LMS_Mapping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5d33df-5847-4e30-83f9-aca7e57f38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NotebookType" ma:index="12" nillable="true" ma:displayName="Notebook Type" ma:internalName="NotebookType">
      <xsd:simpleType>
        <xsd:restriction base="dms:Text"/>
      </xsd:simpleType>
    </xsd:element>
    <xsd:element name="FolderType" ma:index="13" nillable="true" ma:displayName="Folder Type" ma:internalName="FolderType">
      <xsd:simpleType>
        <xsd:restriction base="dms:Text"/>
      </xsd:simpleType>
    </xsd:element>
    <xsd:element name="CultureName" ma:index="14" nillable="true" ma:displayName="Culture Name" ma:internalName="CultureName">
      <xsd:simpleType>
        <xsd:restriction base="dms:Text"/>
      </xsd:simpleType>
    </xsd:element>
    <xsd:element name="AppVersion" ma:index="15" nillable="true" ma:displayName="App Version" ma:internalName="AppVersion">
      <xsd:simpleType>
        <xsd:restriction base="dms:Text"/>
      </xsd:simpleType>
    </xsd:element>
    <xsd:element name="TeamsChannelId" ma:index="16" nillable="true" ma:displayName="Teams Channel Id" ma:internalName="TeamsChannelId">
      <xsd:simpleType>
        <xsd:restriction base="dms:Text"/>
      </xsd:simpleType>
    </xsd:element>
    <xsd:element name="Owner" ma:index="17"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8" nillable="true" ma:displayName="Math Settings" ma:internalName="Math_Settings">
      <xsd:simpleType>
        <xsd:restriction base="dms:Text"/>
      </xsd:simpleType>
    </xsd:element>
    <xsd:element name="DefaultSectionNames" ma:index="19" nillable="true" ma:displayName="Default Section Names" ma:internalName="DefaultSectionNames">
      <xsd:simpleType>
        <xsd:restriction base="dms:Note">
          <xsd:maxLength value="255"/>
        </xsd:restriction>
      </xsd:simpleType>
    </xsd:element>
    <xsd:element name="Templates" ma:index="20" nillable="true" ma:displayName="Templates" ma:internalName="Templates">
      <xsd:simpleType>
        <xsd:restriction base="dms:Note">
          <xsd:maxLength value="255"/>
        </xsd:restriction>
      </xsd:simpleType>
    </xsd:element>
    <xsd:element name="Teachers" ma:index="21"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2"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3"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4" nillable="true" ma:displayName="Distribution Groups" ma:internalName="Distribution_Groups">
      <xsd:simpleType>
        <xsd:restriction base="dms:Note">
          <xsd:maxLength value="255"/>
        </xsd:restriction>
      </xsd:simpleType>
    </xsd:element>
    <xsd:element name="LMS_Mappings" ma:index="25" nillable="true" ma:displayName="LMS Mappings" ma:internalName="LMS_Mappings">
      <xsd:simpleType>
        <xsd:restriction base="dms:Note">
          <xsd:maxLength value="255"/>
        </xsd:restriction>
      </xsd:simpleType>
    </xsd:element>
    <xsd:element name="Invited_Teachers" ma:index="26" nillable="true" ma:displayName="Invited Teachers" ma:internalName="Invited_Teachers">
      <xsd:simpleType>
        <xsd:restriction base="dms:Note">
          <xsd:maxLength value="255"/>
        </xsd:restriction>
      </xsd:simpleType>
    </xsd:element>
    <xsd:element name="Invited_Students" ma:index="27" nillable="true" ma:displayName="Invited Students" ma:internalName="Invited_Students">
      <xsd:simpleType>
        <xsd:restriction base="dms:Note">
          <xsd:maxLength value="255"/>
        </xsd:restriction>
      </xsd:simpleType>
    </xsd:element>
    <xsd:element name="Self_Registration_Enabled" ma:index="28" nillable="true" ma:displayName="Self Registration Enabled" ma:internalName="Self_Registration_Enabled">
      <xsd:simpleType>
        <xsd:restriction base="dms:Boolean"/>
      </xsd:simpleType>
    </xsd:element>
    <xsd:element name="Has_Teacher_Only_SectionGroup" ma:index="29" nillable="true" ma:displayName="Has Teacher Only SectionGroup" ma:internalName="Has_Teacher_Only_SectionGroup">
      <xsd:simpleType>
        <xsd:restriction base="dms:Boolean"/>
      </xsd:simpleType>
    </xsd:element>
    <xsd:element name="Is_Collaboration_Space_Locked" ma:index="30" nillable="true" ma:displayName="Is Collaboration Space Locked" ma:internalName="Is_Collaboration_Space_Locked">
      <xsd:simpleType>
        <xsd:restriction base="dms:Boolean"/>
      </xsd:simpleType>
    </xsd:element>
    <xsd:element name="IsNotebookLocked" ma:index="31" nillable="true" ma:displayName="Is Notebook Locked" ma:internalName="IsNotebookLocked">
      <xsd:simpleType>
        <xsd:restriction base="dms:Boolean"/>
      </xsd:simpleType>
    </xsd:element>
    <xsd:element name="MediaServiceAutoTags" ma:index="35" nillable="true" ma:displayName="Tags" ma:internalName="MediaServiceAutoTags" ma:readOnly="true">
      <xsd:simpleType>
        <xsd:restriction base="dms:Text"/>
      </xsd:simpleType>
    </xsd:element>
    <xsd:element name="MediaServiceOCR" ma:index="36" nillable="true" ma:displayName="Extracted Text" ma:internalName="MediaServiceOCR" ma:readOnly="true">
      <xsd:simpleType>
        <xsd:restriction base="dms:Note">
          <xsd:maxLength value="255"/>
        </xsd:restriction>
      </xsd:simpleType>
    </xsd:element>
    <xsd:element name="MediaServiceGenerationTime" ma:index="37" nillable="true" ma:displayName="MediaServiceGenerationTime" ma:hidden="true" ma:internalName="MediaServiceGenerationTime" ma:readOnly="true">
      <xsd:simpleType>
        <xsd:restriction base="dms:Text"/>
      </xsd:simpleType>
    </xsd:element>
    <xsd:element name="MediaServiceEventHashCode" ma:index="3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2b1200-8152-4a36-8261-8f4ecad99b6d" elementFormDefault="qualified">
    <xsd:import namespace="http://schemas.microsoft.com/office/2006/documentManagement/types"/>
    <xsd:import namespace="http://schemas.microsoft.com/office/infopath/2007/PartnerControls"/>
    <xsd:element name="SharedWithUsers" ma:index="32"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3" nillable="true" ma:displayName="Jakamisen tiedot" ma:internalName="SharedWithDetails" ma:readOnly="true">
      <xsd:simpleType>
        <xsd:restriction base="dms:Note">
          <xsd:maxLength value="255"/>
        </xsd:restriction>
      </xsd:simpleType>
    </xsd:element>
    <xsd:element name="SharingHintHash" ma:index="34" nillable="true" ma:displayName="Jakamisvihjeen hajautu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Has_Teacher_Only_SectionGroup xmlns="8c5d33df-5847-4e30-83f9-aca7e57f3831" xsi:nil="true"/>
    <FolderType xmlns="8c5d33df-5847-4e30-83f9-aca7e57f3831" xsi:nil="true"/>
    <TeamsChannelId xmlns="8c5d33df-5847-4e30-83f9-aca7e57f3831" xsi:nil="true"/>
    <DefaultSectionNames xmlns="8c5d33df-5847-4e30-83f9-aca7e57f3831" xsi:nil="true"/>
    <CultureName xmlns="8c5d33df-5847-4e30-83f9-aca7e57f3831" xsi:nil="true"/>
    <Distribution_Groups xmlns="8c5d33df-5847-4e30-83f9-aca7e57f3831" xsi:nil="true"/>
    <Owner xmlns="8c5d33df-5847-4e30-83f9-aca7e57f3831">
      <UserInfo>
        <DisplayName/>
        <AccountId xsi:nil="true"/>
        <AccountType/>
      </UserInfo>
    </Owner>
    <Invited_Teachers xmlns="8c5d33df-5847-4e30-83f9-aca7e57f3831" xsi:nil="true"/>
    <Templates xmlns="8c5d33df-5847-4e30-83f9-aca7e57f3831" xsi:nil="true"/>
    <NotebookType xmlns="8c5d33df-5847-4e30-83f9-aca7e57f3831" xsi:nil="true"/>
    <Teachers xmlns="8c5d33df-5847-4e30-83f9-aca7e57f3831">
      <UserInfo>
        <DisplayName/>
        <AccountId xsi:nil="true"/>
        <AccountType/>
      </UserInfo>
    </Teachers>
    <Students xmlns="8c5d33df-5847-4e30-83f9-aca7e57f3831">
      <UserInfo>
        <DisplayName/>
        <AccountId xsi:nil="true"/>
        <AccountType/>
      </UserInfo>
    </Students>
    <Student_Groups xmlns="8c5d33df-5847-4e30-83f9-aca7e57f3831">
      <UserInfo>
        <DisplayName/>
        <AccountId xsi:nil="true"/>
        <AccountType/>
      </UserInfo>
    </Student_Groups>
    <AppVersion xmlns="8c5d33df-5847-4e30-83f9-aca7e57f3831" xsi:nil="true"/>
    <Math_Settings xmlns="8c5d33df-5847-4e30-83f9-aca7e57f3831" xsi:nil="true"/>
    <Self_Registration_Enabled xmlns="8c5d33df-5847-4e30-83f9-aca7e57f3831" xsi:nil="true"/>
    <LMS_Mappings xmlns="8c5d33df-5847-4e30-83f9-aca7e57f3831" xsi:nil="true"/>
    <Invited_Students xmlns="8c5d33df-5847-4e30-83f9-aca7e57f3831" xsi:nil="true"/>
    <IsNotebookLocked xmlns="8c5d33df-5847-4e30-83f9-aca7e57f3831" xsi:nil="true"/>
    <Is_Collaboration_Space_Locked xmlns="8c5d33df-5847-4e30-83f9-aca7e57f3831" xsi:nil="true"/>
  </documentManagement>
</p:properties>
</file>

<file path=customXml/itemProps1.xml><?xml version="1.0" encoding="utf-8"?>
<ds:datastoreItem xmlns:ds="http://schemas.openxmlformats.org/officeDocument/2006/customXml" ds:itemID="{4590D305-5A4F-4B66-9A47-2E66688F2A25}">
  <ds:schemaRefs>
    <ds:schemaRef ds:uri="132b1200-8152-4a36-8261-8f4ecad99b6d"/>
    <ds:schemaRef ds:uri="8c5d33df-5847-4e30-83f9-aca7e57f383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19057D7-720E-43EA-BBCC-2E92039815DE}">
  <ds:schemaRefs>
    <ds:schemaRef ds:uri="http://schemas.microsoft.com/sharepoint/v3/contenttype/forms"/>
  </ds:schemaRefs>
</ds:datastoreItem>
</file>

<file path=customXml/itemProps3.xml><?xml version="1.0" encoding="utf-8"?>
<ds:datastoreItem xmlns:ds="http://schemas.openxmlformats.org/officeDocument/2006/customXml" ds:itemID="{DD0609BF-1F9C-4E85-A21C-F3F5487BB944}">
  <ds:schemaRefs>
    <ds:schemaRef ds:uri="http://schemas.microsoft.com/office/2006/documentManagement/types"/>
    <ds:schemaRef ds:uri="http://purl.org/dc/dcmitype/"/>
    <ds:schemaRef ds:uri="http://schemas.microsoft.com/office/infopath/2007/PartnerControls"/>
    <ds:schemaRef ds:uri="8c5d33df-5847-4e30-83f9-aca7e57f3831"/>
    <ds:schemaRef ds:uri="http://purl.org/dc/elements/1.1/"/>
    <ds:schemaRef ds:uri="http://schemas.microsoft.com/office/2006/metadata/properties"/>
    <ds:schemaRef ds:uri="http://purl.org/dc/terms/"/>
    <ds:schemaRef ds:uri="http://schemas.openxmlformats.org/package/2006/metadata/core-properties"/>
    <ds:schemaRef ds:uri="132b1200-8152-4a36-8261-8f4ecad99b6d"/>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Laukaa_16x9_yleispohja</Template>
  <TotalTime>2782</TotalTime>
  <Words>753</Words>
  <Application>Microsoft Office PowerPoint</Application>
  <PresentationFormat>Mukautettu</PresentationFormat>
  <Paragraphs>89</Paragraphs>
  <Slides>15</Slides>
  <Notes>0</Notes>
  <HiddenSlides>0</HiddenSlides>
  <MMClips>0</MMClips>
  <ScaleCrop>false</ScaleCrop>
  <HeadingPairs>
    <vt:vector size="6" baseType="variant">
      <vt:variant>
        <vt:lpstr>Käytetyt fontit</vt:lpstr>
      </vt:variant>
      <vt:variant>
        <vt:i4>5</vt:i4>
      </vt:variant>
      <vt:variant>
        <vt:lpstr>Teema</vt:lpstr>
      </vt:variant>
      <vt:variant>
        <vt:i4>3</vt:i4>
      </vt:variant>
      <vt:variant>
        <vt:lpstr>Dian otsikot</vt:lpstr>
      </vt:variant>
      <vt:variant>
        <vt:i4>15</vt:i4>
      </vt:variant>
    </vt:vector>
  </HeadingPairs>
  <TitlesOfParts>
    <vt:vector size="23" baseType="lpstr">
      <vt:lpstr>Arial</vt:lpstr>
      <vt:lpstr>Calibri</vt:lpstr>
      <vt:lpstr>Calibri Light</vt:lpstr>
      <vt:lpstr>Calibri Normaali</vt:lpstr>
      <vt:lpstr>Gill Sans</vt:lpstr>
      <vt:lpstr>Laukaa_sisällöt</vt:lpstr>
      <vt:lpstr>Laukaa_erikoissisällöt</vt:lpstr>
      <vt:lpstr>Kannet_ja_lopetus</vt:lpstr>
      <vt:lpstr>Mitä lukion jälkeen?</vt:lpstr>
      <vt:lpstr>Millä fiiliksellä abivuotesi on käynnistynyt? https://answergarden.ch/5054970</vt:lpstr>
      <vt:lpstr>Abien opotunnit:</vt:lpstr>
      <vt:lpstr>Shaking up tech</vt:lpstr>
      <vt:lpstr>Minne ylioppilaat meiltä lähtivät 2024?</vt:lpstr>
      <vt:lpstr>Minne ylioppilaat meiltä lähtivät 2025?</vt:lpstr>
      <vt:lpstr>Uusimmat uudistukset korkeakoulujen hakuprosessissa:</vt:lpstr>
      <vt:lpstr>PowerPoint-esitys</vt:lpstr>
      <vt:lpstr>PowerPoint-esitys</vt:lpstr>
      <vt:lpstr>PowerPoint-esitys</vt:lpstr>
      <vt:lpstr>Miltä tehtävät näyttävät ammattikorkeakoulujen valintakokeissa:</vt:lpstr>
      <vt:lpstr>Hakemisesta ja aikatauluista:</vt:lpstr>
      <vt:lpstr>Muita vaihtoehtoja ja väyliä eteenpäin:</vt:lpstr>
      <vt:lpstr>EURES-neuvoja avuksi?</vt:lpstr>
      <vt:lpstr>Apuna päätöksissä:</vt:lpstr>
    </vt:vector>
  </TitlesOfParts>
  <Manager/>
  <Company>Laukaan kunta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subject/>
  <dc:creator>Heli Peltola</dc:creator>
  <cp:keywords/>
  <dc:description/>
  <cp:lastModifiedBy>Eveliina Ojala</cp:lastModifiedBy>
  <cp:revision>501</cp:revision>
  <cp:lastPrinted>2024-10-01T11:24:41Z</cp:lastPrinted>
  <dcterms:created xsi:type="dcterms:W3CDTF">2019-03-04T13:21:13Z</dcterms:created>
  <dcterms:modified xsi:type="dcterms:W3CDTF">2025-10-06T07:13:33Z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0x0101004080195FAA06664397F1366F2E4DEE6F</vt:lpwstr>
  </property>
</Properties>
</file>