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403" r:id="rId3"/>
    <p:sldId id="404" r:id="rId4"/>
    <p:sldId id="401" r:id="rId5"/>
    <p:sldId id="405" r:id="rId6"/>
    <p:sldId id="406" r:id="rId7"/>
    <p:sldId id="277" r:id="rId8"/>
    <p:sldId id="278" r:id="rId9"/>
    <p:sldId id="372" r:id="rId10"/>
    <p:sldId id="279" r:id="rId11"/>
    <p:sldId id="402" r:id="rId12"/>
    <p:sldId id="407" r:id="rId13"/>
    <p:sldId id="282" r:id="rId14"/>
    <p:sldId id="373" r:id="rId15"/>
    <p:sldId id="283" r:id="rId16"/>
    <p:sldId id="408" r:id="rId17"/>
    <p:sldId id="284" r:id="rId18"/>
    <p:sldId id="285" r:id="rId19"/>
    <p:sldId id="409" r:id="rId20"/>
    <p:sldId id="286" r:id="rId21"/>
    <p:sldId id="287" r:id="rId22"/>
    <p:sldId id="410" r:id="rId23"/>
    <p:sldId id="288" r:id="rId24"/>
    <p:sldId id="289" r:id="rId25"/>
    <p:sldId id="411" r:id="rId26"/>
    <p:sldId id="290" r:id="rId27"/>
    <p:sldId id="291" r:id="rId28"/>
    <p:sldId id="412" r:id="rId29"/>
    <p:sldId id="292" r:id="rId30"/>
    <p:sldId id="293" r:id="rId31"/>
    <p:sldId id="413" r:id="rId32"/>
    <p:sldId id="294" r:id="rId33"/>
    <p:sldId id="295" r:id="rId34"/>
    <p:sldId id="414" r:id="rId35"/>
    <p:sldId id="296" r:id="rId36"/>
    <p:sldId id="297" r:id="rId37"/>
    <p:sldId id="415" r:id="rId38"/>
    <p:sldId id="298" r:id="rId39"/>
    <p:sldId id="299" r:id="rId40"/>
    <p:sldId id="300" r:id="rId41"/>
    <p:sldId id="301" r:id="rId42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2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imatainen Päivi" userId="3947198b-35d4-497f-9fd5-ef37cc800e28" providerId="ADAL" clId="{64B095AD-3788-47C7-B186-AA3EB5EC510C}"/>
    <pc:docChg chg="custSel addSld modSld">
      <pc:chgData name="Liimatainen Päivi" userId="3947198b-35d4-497f-9fd5-ef37cc800e28" providerId="ADAL" clId="{64B095AD-3788-47C7-B186-AA3EB5EC510C}" dt="2021-08-02T15:07:53.730" v="610" actId="20577"/>
      <pc:docMkLst>
        <pc:docMk/>
      </pc:docMkLst>
      <pc:sldChg chg="addSp modSp mod">
        <pc:chgData name="Liimatainen Päivi" userId="3947198b-35d4-497f-9fd5-ef37cc800e28" providerId="ADAL" clId="{64B095AD-3788-47C7-B186-AA3EB5EC510C}" dt="2021-08-02T14:57:22.847" v="87" actId="122"/>
        <pc:sldMkLst>
          <pc:docMk/>
          <pc:sldMk cId="0" sldId="282"/>
        </pc:sldMkLst>
        <pc:spChg chg="add mod">
          <ac:chgData name="Liimatainen Päivi" userId="3947198b-35d4-497f-9fd5-ef37cc800e28" providerId="ADAL" clId="{64B095AD-3788-47C7-B186-AA3EB5EC510C}" dt="2021-08-02T14:57:22.847" v="87" actId="122"/>
          <ac:spMkLst>
            <pc:docMk/>
            <pc:sldMk cId="0" sldId="282"/>
            <ac:spMk id="2" creationId="{61A4F7A6-374A-492D-9D62-4AEC0E20D34B}"/>
          </ac:spMkLst>
        </pc:spChg>
      </pc:sldChg>
      <pc:sldChg chg="addSp modSp mod">
        <pc:chgData name="Liimatainen Päivi" userId="3947198b-35d4-497f-9fd5-ef37cc800e28" providerId="ADAL" clId="{64B095AD-3788-47C7-B186-AA3EB5EC510C}" dt="2021-08-02T14:58:57.683" v="167" actId="1076"/>
        <pc:sldMkLst>
          <pc:docMk/>
          <pc:sldMk cId="0" sldId="284"/>
        </pc:sldMkLst>
        <pc:spChg chg="add mod">
          <ac:chgData name="Liimatainen Päivi" userId="3947198b-35d4-497f-9fd5-ef37cc800e28" providerId="ADAL" clId="{64B095AD-3788-47C7-B186-AA3EB5EC510C}" dt="2021-08-02T14:58:46.865" v="166" actId="20577"/>
          <ac:spMkLst>
            <pc:docMk/>
            <pc:sldMk cId="0" sldId="284"/>
            <ac:spMk id="2" creationId="{DC43BBA9-1AFD-4474-8B68-C3899F7ABB28}"/>
          </ac:spMkLst>
        </pc:spChg>
        <pc:spChg chg="mod">
          <ac:chgData name="Liimatainen Päivi" userId="3947198b-35d4-497f-9fd5-ef37cc800e28" providerId="ADAL" clId="{64B095AD-3788-47C7-B186-AA3EB5EC510C}" dt="2021-08-02T14:58:57.683" v="167" actId="1076"/>
          <ac:spMkLst>
            <pc:docMk/>
            <pc:sldMk cId="0" sldId="284"/>
            <ac:spMk id="383" creationId="{00000000-0000-0000-0000-000000000000}"/>
          </ac:spMkLst>
        </pc:spChg>
      </pc:sldChg>
      <pc:sldChg chg="addSp modSp mod">
        <pc:chgData name="Liimatainen Päivi" userId="3947198b-35d4-497f-9fd5-ef37cc800e28" providerId="ADAL" clId="{64B095AD-3788-47C7-B186-AA3EB5EC510C}" dt="2021-08-02T14:59:14.383" v="196" actId="20577"/>
        <pc:sldMkLst>
          <pc:docMk/>
          <pc:sldMk cId="0" sldId="286"/>
        </pc:sldMkLst>
        <pc:spChg chg="add mod">
          <ac:chgData name="Liimatainen Päivi" userId="3947198b-35d4-497f-9fd5-ef37cc800e28" providerId="ADAL" clId="{64B095AD-3788-47C7-B186-AA3EB5EC510C}" dt="2021-08-02T14:59:14.383" v="196" actId="20577"/>
          <ac:spMkLst>
            <pc:docMk/>
            <pc:sldMk cId="0" sldId="286"/>
            <ac:spMk id="2" creationId="{55FE0BCC-FB53-44D5-BE7D-575F5B55E6B4}"/>
          </ac:spMkLst>
        </pc:spChg>
      </pc:sldChg>
      <pc:sldChg chg="addSp modSp mod">
        <pc:chgData name="Liimatainen Päivi" userId="3947198b-35d4-497f-9fd5-ef37cc800e28" providerId="ADAL" clId="{64B095AD-3788-47C7-B186-AA3EB5EC510C}" dt="2021-08-02T15:01:29.695" v="290" actId="20577"/>
        <pc:sldMkLst>
          <pc:docMk/>
          <pc:sldMk cId="0" sldId="288"/>
        </pc:sldMkLst>
        <pc:spChg chg="add mod">
          <ac:chgData name="Liimatainen Päivi" userId="3947198b-35d4-497f-9fd5-ef37cc800e28" providerId="ADAL" clId="{64B095AD-3788-47C7-B186-AA3EB5EC510C}" dt="2021-08-02T15:01:29.695" v="290" actId="20577"/>
          <ac:spMkLst>
            <pc:docMk/>
            <pc:sldMk cId="0" sldId="288"/>
            <ac:spMk id="2" creationId="{5720A28B-3522-4872-AA56-4A68F4F3A04B}"/>
          </ac:spMkLst>
        </pc:spChg>
        <pc:spChg chg="mod">
          <ac:chgData name="Liimatainen Päivi" userId="3947198b-35d4-497f-9fd5-ef37cc800e28" providerId="ADAL" clId="{64B095AD-3788-47C7-B186-AA3EB5EC510C}" dt="2021-08-02T15:01:17.489" v="261" actId="1076"/>
          <ac:spMkLst>
            <pc:docMk/>
            <pc:sldMk cId="0" sldId="288"/>
            <ac:spMk id="411" creationId="{00000000-0000-0000-0000-000000000000}"/>
          </ac:spMkLst>
        </pc:spChg>
      </pc:sldChg>
      <pc:sldChg chg="addSp modSp mod">
        <pc:chgData name="Liimatainen Päivi" userId="3947198b-35d4-497f-9fd5-ef37cc800e28" providerId="ADAL" clId="{64B095AD-3788-47C7-B186-AA3EB5EC510C}" dt="2021-08-02T15:02:31.297" v="356" actId="1076"/>
        <pc:sldMkLst>
          <pc:docMk/>
          <pc:sldMk cId="0" sldId="290"/>
        </pc:sldMkLst>
        <pc:spChg chg="add mod">
          <ac:chgData name="Liimatainen Päivi" userId="3947198b-35d4-497f-9fd5-ef37cc800e28" providerId="ADAL" clId="{64B095AD-3788-47C7-B186-AA3EB5EC510C}" dt="2021-08-02T15:02:31.297" v="356" actId="1076"/>
          <ac:spMkLst>
            <pc:docMk/>
            <pc:sldMk cId="0" sldId="290"/>
            <ac:spMk id="2" creationId="{DB28BA7D-325E-4445-8318-1AEB3EE15D5B}"/>
          </ac:spMkLst>
        </pc:spChg>
        <pc:spChg chg="mod">
          <ac:chgData name="Liimatainen Päivi" userId="3947198b-35d4-497f-9fd5-ef37cc800e28" providerId="ADAL" clId="{64B095AD-3788-47C7-B186-AA3EB5EC510C}" dt="2021-08-02T15:02:14.078" v="324" actId="1076"/>
          <ac:spMkLst>
            <pc:docMk/>
            <pc:sldMk cId="0" sldId="290"/>
            <ac:spMk id="425" creationId="{00000000-0000-0000-0000-000000000000}"/>
          </ac:spMkLst>
        </pc:spChg>
        <pc:picChg chg="mod">
          <ac:chgData name="Liimatainen Päivi" userId="3947198b-35d4-497f-9fd5-ef37cc800e28" providerId="ADAL" clId="{64B095AD-3788-47C7-B186-AA3EB5EC510C}" dt="2021-08-02T15:02:10.145" v="323" actId="1076"/>
          <ac:picMkLst>
            <pc:docMk/>
            <pc:sldMk cId="0" sldId="290"/>
            <ac:picMk id="427" creationId="{00000000-0000-0000-0000-000000000000}"/>
          </ac:picMkLst>
        </pc:picChg>
      </pc:sldChg>
      <pc:sldChg chg="addSp modSp mod">
        <pc:chgData name="Liimatainen Päivi" userId="3947198b-35d4-497f-9fd5-ef37cc800e28" providerId="ADAL" clId="{64B095AD-3788-47C7-B186-AA3EB5EC510C}" dt="2021-08-02T15:03:38.415" v="420" actId="20577"/>
        <pc:sldMkLst>
          <pc:docMk/>
          <pc:sldMk cId="0" sldId="292"/>
        </pc:sldMkLst>
        <pc:spChg chg="add mod">
          <ac:chgData name="Liimatainen Päivi" userId="3947198b-35d4-497f-9fd5-ef37cc800e28" providerId="ADAL" clId="{64B095AD-3788-47C7-B186-AA3EB5EC510C}" dt="2021-08-02T15:03:38.415" v="420" actId="20577"/>
          <ac:spMkLst>
            <pc:docMk/>
            <pc:sldMk cId="0" sldId="292"/>
            <ac:spMk id="2" creationId="{F121F004-2534-43DD-9A24-F97C436ECFD6}"/>
          </ac:spMkLst>
        </pc:spChg>
        <pc:spChg chg="mod">
          <ac:chgData name="Liimatainen Päivi" userId="3947198b-35d4-497f-9fd5-ef37cc800e28" providerId="ADAL" clId="{64B095AD-3788-47C7-B186-AA3EB5EC510C}" dt="2021-08-02T15:03:24.238" v="391" actId="1076"/>
          <ac:spMkLst>
            <pc:docMk/>
            <pc:sldMk cId="0" sldId="292"/>
            <ac:spMk id="439" creationId="{00000000-0000-0000-0000-000000000000}"/>
          </ac:spMkLst>
        </pc:spChg>
        <pc:spChg chg="mod">
          <ac:chgData name="Liimatainen Päivi" userId="3947198b-35d4-497f-9fd5-ef37cc800e28" providerId="ADAL" clId="{64B095AD-3788-47C7-B186-AA3EB5EC510C}" dt="2021-08-02T15:03:20.236" v="390" actId="1076"/>
          <ac:spMkLst>
            <pc:docMk/>
            <pc:sldMk cId="0" sldId="292"/>
            <ac:spMk id="440" creationId="{00000000-0000-0000-0000-000000000000}"/>
          </ac:spMkLst>
        </pc:spChg>
      </pc:sldChg>
      <pc:sldChg chg="addSp modSp mod">
        <pc:chgData name="Liimatainen Päivi" userId="3947198b-35d4-497f-9fd5-ef37cc800e28" providerId="ADAL" clId="{64B095AD-3788-47C7-B186-AA3EB5EC510C}" dt="2021-08-02T15:05:07.887" v="484" actId="20577"/>
        <pc:sldMkLst>
          <pc:docMk/>
          <pc:sldMk cId="0" sldId="294"/>
        </pc:sldMkLst>
        <pc:spChg chg="add mod">
          <ac:chgData name="Liimatainen Päivi" userId="3947198b-35d4-497f-9fd5-ef37cc800e28" providerId="ADAL" clId="{64B095AD-3788-47C7-B186-AA3EB5EC510C}" dt="2021-08-02T15:05:07.887" v="484" actId="20577"/>
          <ac:spMkLst>
            <pc:docMk/>
            <pc:sldMk cId="0" sldId="294"/>
            <ac:spMk id="2" creationId="{7EE760DF-A229-4980-8B95-E172FD18C5A1}"/>
          </ac:spMkLst>
        </pc:spChg>
        <pc:spChg chg="mod">
          <ac:chgData name="Liimatainen Päivi" userId="3947198b-35d4-497f-9fd5-ef37cc800e28" providerId="ADAL" clId="{64B095AD-3788-47C7-B186-AA3EB5EC510C}" dt="2021-08-02T15:04:55.589" v="455" actId="1076"/>
          <ac:spMkLst>
            <pc:docMk/>
            <pc:sldMk cId="0" sldId="294"/>
            <ac:spMk id="453" creationId="{00000000-0000-0000-0000-000000000000}"/>
          </ac:spMkLst>
        </pc:spChg>
      </pc:sldChg>
      <pc:sldChg chg="addSp modSp mod">
        <pc:chgData name="Liimatainen Päivi" userId="3947198b-35d4-497f-9fd5-ef37cc800e28" providerId="ADAL" clId="{64B095AD-3788-47C7-B186-AA3EB5EC510C}" dt="2021-08-02T15:06:35.153" v="547" actId="1076"/>
        <pc:sldMkLst>
          <pc:docMk/>
          <pc:sldMk cId="0" sldId="296"/>
        </pc:sldMkLst>
        <pc:spChg chg="add mod">
          <ac:chgData name="Liimatainen Päivi" userId="3947198b-35d4-497f-9fd5-ef37cc800e28" providerId="ADAL" clId="{64B095AD-3788-47C7-B186-AA3EB5EC510C}" dt="2021-08-02T15:06:35.153" v="547" actId="1076"/>
          <ac:spMkLst>
            <pc:docMk/>
            <pc:sldMk cId="0" sldId="296"/>
            <ac:spMk id="2" creationId="{50728E99-6CC1-4CD1-BF76-E0324C4999BF}"/>
          </ac:spMkLst>
        </pc:spChg>
        <pc:spChg chg="mod">
          <ac:chgData name="Liimatainen Päivi" userId="3947198b-35d4-497f-9fd5-ef37cc800e28" providerId="ADAL" clId="{64B095AD-3788-47C7-B186-AA3EB5EC510C}" dt="2021-08-02T15:06:16.630" v="517" actId="1076"/>
          <ac:spMkLst>
            <pc:docMk/>
            <pc:sldMk cId="0" sldId="296"/>
            <ac:spMk id="467" creationId="{00000000-0000-0000-0000-000000000000}"/>
          </ac:spMkLst>
        </pc:spChg>
      </pc:sldChg>
      <pc:sldChg chg="addSp modSp mod">
        <pc:chgData name="Liimatainen Päivi" userId="3947198b-35d4-497f-9fd5-ef37cc800e28" providerId="ADAL" clId="{64B095AD-3788-47C7-B186-AA3EB5EC510C}" dt="2021-08-02T15:07:53.730" v="610" actId="20577"/>
        <pc:sldMkLst>
          <pc:docMk/>
          <pc:sldMk cId="0" sldId="298"/>
        </pc:sldMkLst>
        <pc:spChg chg="add mod">
          <ac:chgData name="Liimatainen Päivi" userId="3947198b-35d4-497f-9fd5-ef37cc800e28" providerId="ADAL" clId="{64B095AD-3788-47C7-B186-AA3EB5EC510C}" dt="2021-08-02T15:07:53.730" v="610" actId="20577"/>
          <ac:spMkLst>
            <pc:docMk/>
            <pc:sldMk cId="0" sldId="298"/>
            <ac:spMk id="2" creationId="{20240310-345E-41FD-B31A-9118686FF23F}"/>
          </ac:spMkLst>
        </pc:spChg>
        <pc:spChg chg="mod">
          <ac:chgData name="Liimatainen Päivi" userId="3947198b-35d4-497f-9fd5-ef37cc800e28" providerId="ADAL" clId="{64B095AD-3788-47C7-B186-AA3EB5EC510C}" dt="2021-08-02T15:07:38.981" v="581" actId="1076"/>
          <ac:spMkLst>
            <pc:docMk/>
            <pc:sldMk cId="0" sldId="298"/>
            <ac:spMk id="481" creationId="{00000000-0000-0000-0000-000000000000}"/>
          </ac:spMkLst>
        </pc:spChg>
      </pc:sldChg>
      <pc:sldChg chg="modSp mod">
        <pc:chgData name="Liimatainen Päivi" userId="3947198b-35d4-497f-9fd5-ef37cc800e28" providerId="ADAL" clId="{64B095AD-3788-47C7-B186-AA3EB5EC510C}" dt="2021-07-29T11:27:20.207" v="8" actId="27636"/>
        <pc:sldMkLst>
          <pc:docMk/>
          <pc:sldMk cId="2261190593" sldId="404"/>
        </pc:sldMkLst>
        <pc:spChg chg="mod">
          <ac:chgData name="Liimatainen Päivi" userId="3947198b-35d4-497f-9fd5-ef37cc800e28" providerId="ADAL" clId="{64B095AD-3788-47C7-B186-AA3EB5EC510C}" dt="2021-07-29T11:27:20.207" v="8" actId="27636"/>
          <ac:spMkLst>
            <pc:docMk/>
            <pc:sldMk cId="2261190593" sldId="404"/>
            <ac:spMk id="2" creationId="{8DFA4ACE-C88D-413C-9B69-FBE75AEFAA2A}"/>
          </ac:spMkLst>
        </pc:spChg>
        <pc:spChg chg="mod">
          <ac:chgData name="Liimatainen Päivi" userId="3947198b-35d4-497f-9fd5-ef37cc800e28" providerId="ADAL" clId="{64B095AD-3788-47C7-B186-AA3EB5EC510C}" dt="2021-07-29T11:26:50.356" v="5" actId="403"/>
          <ac:spMkLst>
            <pc:docMk/>
            <pc:sldMk cId="2261190593" sldId="404"/>
            <ac:spMk id="3" creationId="{125A5C11-92C0-403C-8C7C-4A77EAA5B18B}"/>
          </ac:spMkLst>
        </pc:spChg>
        <pc:spChg chg="mod">
          <ac:chgData name="Liimatainen Päivi" userId="3947198b-35d4-497f-9fd5-ef37cc800e28" providerId="ADAL" clId="{64B095AD-3788-47C7-B186-AA3EB5EC510C}" dt="2021-07-29T11:27:06.462" v="6"/>
          <ac:spMkLst>
            <pc:docMk/>
            <pc:sldMk cId="2261190593" sldId="404"/>
            <ac:spMk id="4" creationId="{5F40438A-ABAC-418E-B04D-85D824F95A5E}"/>
          </ac:spMkLst>
        </pc:spChg>
      </pc:sldChg>
      <pc:sldChg chg="addSp new">
        <pc:chgData name="Liimatainen Päivi" userId="3947198b-35d4-497f-9fd5-ef37cc800e28" providerId="ADAL" clId="{64B095AD-3788-47C7-B186-AA3EB5EC510C}" dt="2021-08-02T14:54:44.454" v="10"/>
        <pc:sldMkLst>
          <pc:docMk/>
          <pc:sldMk cId="103382460" sldId="405"/>
        </pc:sldMkLst>
        <pc:picChg chg="add">
          <ac:chgData name="Liimatainen Päivi" userId="3947198b-35d4-497f-9fd5-ef37cc800e28" providerId="ADAL" clId="{64B095AD-3788-47C7-B186-AA3EB5EC510C}" dt="2021-08-02T14:54:44.454" v="10"/>
          <ac:picMkLst>
            <pc:docMk/>
            <pc:sldMk cId="103382460" sldId="405"/>
            <ac:picMk id="2" creationId="{1260DC31-168A-4077-B6DA-6D5930FD087B}"/>
          </ac:picMkLst>
        </pc:picChg>
      </pc:sldChg>
      <pc:sldChg chg="addSp new">
        <pc:chgData name="Liimatainen Päivi" userId="3947198b-35d4-497f-9fd5-ef37cc800e28" providerId="ADAL" clId="{64B095AD-3788-47C7-B186-AA3EB5EC510C}" dt="2021-08-02T14:55:03.785" v="12"/>
        <pc:sldMkLst>
          <pc:docMk/>
          <pc:sldMk cId="2912868443" sldId="406"/>
        </pc:sldMkLst>
        <pc:picChg chg="add">
          <ac:chgData name="Liimatainen Päivi" userId="3947198b-35d4-497f-9fd5-ef37cc800e28" providerId="ADAL" clId="{64B095AD-3788-47C7-B186-AA3EB5EC510C}" dt="2021-08-02T14:55:03.785" v="12"/>
          <ac:picMkLst>
            <pc:docMk/>
            <pc:sldMk cId="2912868443" sldId="406"/>
            <ac:picMk id="2" creationId="{B8FB7FDC-858C-4AE7-BD35-B1EF821F1D9E}"/>
          </ac:picMkLst>
        </pc:picChg>
      </pc:sldChg>
      <pc:sldChg chg="addSp delSp modSp new mod">
        <pc:chgData name="Liimatainen Päivi" userId="3947198b-35d4-497f-9fd5-ef37cc800e28" providerId="ADAL" clId="{64B095AD-3788-47C7-B186-AA3EB5EC510C}" dt="2021-08-02T14:57:07.280" v="53"/>
        <pc:sldMkLst>
          <pc:docMk/>
          <pc:sldMk cId="3957705196" sldId="407"/>
        </pc:sldMkLst>
        <pc:spChg chg="add del mod">
          <ac:chgData name="Liimatainen Päivi" userId="3947198b-35d4-497f-9fd5-ef37cc800e28" providerId="ADAL" clId="{64B095AD-3788-47C7-B186-AA3EB5EC510C}" dt="2021-08-02T14:57:07.280" v="53"/>
          <ac:spMkLst>
            <pc:docMk/>
            <pc:sldMk cId="3957705196" sldId="407"/>
            <ac:spMk id="3" creationId="{0CEB1F57-4025-485D-AB73-2106E2C30033}"/>
          </ac:spMkLst>
        </pc:spChg>
        <pc:spChg chg="add mod">
          <ac:chgData name="Liimatainen Päivi" userId="3947198b-35d4-497f-9fd5-ef37cc800e28" providerId="ADAL" clId="{64B095AD-3788-47C7-B186-AA3EB5EC510C}" dt="2021-08-02T14:57:04.758" v="51" actId="122"/>
          <ac:spMkLst>
            <pc:docMk/>
            <pc:sldMk cId="3957705196" sldId="407"/>
            <ac:spMk id="4" creationId="{275510D7-335E-45D0-96C9-1472088CAD75}"/>
          </ac:spMkLst>
        </pc:spChg>
        <pc:picChg chg="add mod">
          <ac:chgData name="Liimatainen Päivi" userId="3947198b-35d4-497f-9fd5-ef37cc800e28" providerId="ADAL" clId="{64B095AD-3788-47C7-B186-AA3EB5EC510C}" dt="2021-08-02T14:56:21.971" v="15" actId="14100"/>
          <ac:picMkLst>
            <pc:docMk/>
            <pc:sldMk cId="3957705196" sldId="407"/>
            <ac:picMk id="2" creationId="{DD03C5BF-99FB-49B9-A017-8961DEE1676C}"/>
          </ac:picMkLst>
        </pc:picChg>
      </pc:sldChg>
      <pc:sldChg chg="addSp modSp new mod">
        <pc:chgData name="Liimatainen Päivi" userId="3947198b-35d4-497f-9fd5-ef37cc800e28" providerId="ADAL" clId="{64B095AD-3788-47C7-B186-AA3EB5EC510C}" dt="2021-08-02T14:58:28.255" v="119" actId="20577"/>
        <pc:sldMkLst>
          <pc:docMk/>
          <pc:sldMk cId="1479018800" sldId="408"/>
        </pc:sldMkLst>
        <pc:spChg chg="add mod">
          <ac:chgData name="Liimatainen Päivi" userId="3947198b-35d4-497f-9fd5-ef37cc800e28" providerId="ADAL" clId="{64B095AD-3788-47C7-B186-AA3EB5EC510C}" dt="2021-08-02T14:58:28.255" v="119" actId="20577"/>
          <ac:spMkLst>
            <pc:docMk/>
            <pc:sldMk cId="1479018800" sldId="408"/>
            <ac:spMk id="3" creationId="{CB537DB5-3F73-402B-BBB4-D3286FC1ED2F}"/>
          </ac:spMkLst>
        </pc:spChg>
        <pc:picChg chg="add mod">
          <ac:chgData name="Liimatainen Päivi" userId="3947198b-35d4-497f-9fd5-ef37cc800e28" providerId="ADAL" clId="{64B095AD-3788-47C7-B186-AA3EB5EC510C}" dt="2021-08-02T14:58:07.105" v="90" actId="14100"/>
          <ac:picMkLst>
            <pc:docMk/>
            <pc:sldMk cId="1479018800" sldId="408"/>
            <ac:picMk id="2" creationId="{22F6AF87-DAAE-41CD-8BEF-A4C3D38B695F}"/>
          </ac:picMkLst>
        </pc:picChg>
      </pc:sldChg>
      <pc:sldChg chg="addSp modSp new mod">
        <pc:chgData name="Liimatainen Päivi" userId="3947198b-35d4-497f-9fd5-ef37cc800e28" providerId="ADAL" clId="{64B095AD-3788-47C7-B186-AA3EB5EC510C}" dt="2021-08-02T15:00:00.071" v="228" actId="20577"/>
        <pc:sldMkLst>
          <pc:docMk/>
          <pc:sldMk cId="2288639987" sldId="409"/>
        </pc:sldMkLst>
        <pc:spChg chg="add mod">
          <ac:chgData name="Liimatainen Päivi" userId="3947198b-35d4-497f-9fd5-ef37cc800e28" providerId="ADAL" clId="{64B095AD-3788-47C7-B186-AA3EB5EC510C}" dt="2021-08-02T15:00:00.071" v="228" actId="20577"/>
          <ac:spMkLst>
            <pc:docMk/>
            <pc:sldMk cId="2288639987" sldId="409"/>
            <ac:spMk id="3" creationId="{0D8C1ED3-E6A6-4F4C-8D73-2C0FE05456D4}"/>
          </ac:spMkLst>
        </pc:spChg>
        <pc:picChg chg="add mod">
          <ac:chgData name="Liimatainen Päivi" userId="3947198b-35d4-497f-9fd5-ef37cc800e28" providerId="ADAL" clId="{64B095AD-3788-47C7-B186-AA3EB5EC510C}" dt="2021-08-02T14:59:48.518" v="199" actId="14100"/>
          <ac:picMkLst>
            <pc:docMk/>
            <pc:sldMk cId="2288639987" sldId="409"/>
            <ac:picMk id="2" creationId="{2C420A3F-7CAF-4F5B-B905-61E145121DFC}"/>
          </ac:picMkLst>
        </pc:picChg>
      </pc:sldChg>
      <pc:sldChg chg="addSp modSp new mod">
        <pc:chgData name="Liimatainen Päivi" userId="3947198b-35d4-497f-9fd5-ef37cc800e28" providerId="ADAL" clId="{64B095AD-3788-47C7-B186-AA3EB5EC510C}" dt="2021-08-02T15:01:10.559" v="260" actId="20577"/>
        <pc:sldMkLst>
          <pc:docMk/>
          <pc:sldMk cId="3924078496" sldId="410"/>
        </pc:sldMkLst>
        <pc:spChg chg="add mod">
          <ac:chgData name="Liimatainen Päivi" userId="3947198b-35d4-497f-9fd5-ef37cc800e28" providerId="ADAL" clId="{64B095AD-3788-47C7-B186-AA3EB5EC510C}" dt="2021-08-02T15:01:10.559" v="260" actId="20577"/>
          <ac:spMkLst>
            <pc:docMk/>
            <pc:sldMk cId="3924078496" sldId="410"/>
            <ac:spMk id="3" creationId="{3989AB4E-A04E-4BC1-AC9E-ACB62E5DF9BC}"/>
          </ac:spMkLst>
        </pc:spChg>
        <pc:picChg chg="add mod">
          <ac:chgData name="Liimatainen Päivi" userId="3947198b-35d4-497f-9fd5-ef37cc800e28" providerId="ADAL" clId="{64B095AD-3788-47C7-B186-AA3EB5EC510C}" dt="2021-08-02T15:00:58.807" v="231" actId="14100"/>
          <ac:picMkLst>
            <pc:docMk/>
            <pc:sldMk cId="3924078496" sldId="410"/>
            <ac:picMk id="2" creationId="{1024D6DD-BC96-4B11-AAF5-63A5F253625B}"/>
          </ac:picMkLst>
        </pc:picChg>
      </pc:sldChg>
      <pc:sldChg chg="addSp modSp new mod">
        <pc:chgData name="Liimatainen Päivi" userId="3947198b-35d4-497f-9fd5-ef37cc800e28" providerId="ADAL" clId="{64B095AD-3788-47C7-B186-AA3EB5EC510C}" dt="2021-08-02T15:02:08.093" v="322" actId="20577"/>
        <pc:sldMkLst>
          <pc:docMk/>
          <pc:sldMk cId="453278661" sldId="411"/>
        </pc:sldMkLst>
        <pc:spChg chg="add mod">
          <ac:chgData name="Liimatainen Päivi" userId="3947198b-35d4-497f-9fd5-ef37cc800e28" providerId="ADAL" clId="{64B095AD-3788-47C7-B186-AA3EB5EC510C}" dt="2021-08-02T15:02:08.093" v="322" actId="20577"/>
          <ac:spMkLst>
            <pc:docMk/>
            <pc:sldMk cId="453278661" sldId="411"/>
            <ac:spMk id="3" creationId="{53472EE9-F43C-4BF8-BC7B-E34BB4927074}"/>
          </ac:spMkLst>
        </pc:spChg>
        <pc:picChg chg="add mod">
          <ac:chgData name="Liimatainen Päivi" userId="3947198b-35d4-497f-9fd5-ef37cc800e28" providerId="ADAL" clId="{64B095AD-3788-47C7-B186-AA3EB5EC510C}" dt="2021-08-02T15:01:57.458" v="293" actId="14100"/>
          <ac:picMkLst>
            <pc:docMk/>
            <pc:sldMk cId="453278661" sldId="411"/>
            <ac:picMk id="2" creationId="{CA135A7F-4710-4DD5-A33E-CC7A415571DC}"/>
          </ac:picMkLst>
        </pc:picChg>
      </pc:sldChg>
      <pc:sldChg chg="addSp modSp new mod">
        <pc:chgData name="Liimatainen Päivi" userId="3947198b-35d4-497f-9fd5-ef37cc800e28" providerId="ADAL" clId="{64B095AD-3788-47C7-B186-AA3EB5EC510C}" dt="2021-08-02T15:03:17.541" v="389" actId="20577"/>
        <pc:sldMkLst>
          <pc:docMk/>
          <pc:sldMk cId="3353706681" sldId="412"/>
        </pc:sldMkLst>
        <pc:spChg chg="add mod">
          <ac:chgData name="Liimatainen Päivi" userId="3947198b-35d4-497f-9fd5-ef37cc800e28" providerId="ADAL" clId="{64B095AD-3788-47C7-B186-AA3EB5EC510C}" dt="2021-08-02T15:03:17.541" v="389" actId="20577"/>
          <ac:spMkLst>
            <pc:docMk/>
            <pc:sldMk cId="3353706681" sldId="412"/>
            <ac:spMk id="3" creationId="{1F65DA7C-132D-4E02-A1D3-2D7F1024127D}"/>
          </ac:spMkLst>
        </pc:spChg>
        <pc:picChg chg="add mod">
          <ac:chgData name="Liimatainen Päivi" userId="3947198b-35d4-497f-9fd5-ef37cc800e28" providerId="ADAL" clId="{64B095AD-3788-47C7-B186-AA3EB5EC510C}" dt="2021-08-02T15:03:07.672" v="360" actId="1076"/>
          <ac:picMkLst>
            <pc:docMk/>
            <pc:sldMk cId="3353706681" sldId="412"/>
            <ac:picMk id="2" creationId="{90DE159E-277B-4518-99C1-CDB860AC696C}"/>
          </ac:picMkLst>
        </pc:picChg>
      </pc:sldChg>
      <pc:sldChg chg="addSp modSp new mod">
        <pc:chgData name="Liimatainen Päivi" userId="3947198b-35d4-497f-9fd5-ef37cc800e28" providerId="ADAL" clId="{64B095AD-3788-47C7-B186-AA3EB5EC510C}" dt="2021-08-02T15:04:49.379" v="454" actId="20577"/>
        <pc:sldMkLst>
          <pc:docMk/>
          <pc:sldMk cId="2556205723" sldId="413"/>
        </pc:sldMkLst>
        <pc:spChg chg="add mod">
          <ac:chgData name="Liimatainen Päivi" userId="3947198b-35d4-497f-9fd5-ef37cc800e28" providerId="ADAL" clId="{64B095AD-3788-47C7-B186-AA3EB5EC510C}" dt="2021-08-02T15:04:49.379" v="454" actId="20577"/>
          <ac:spMkLst>
            <pc:docMk/>
            <pc:sldMk cId="2556205723" sldId="413"/>
            <ac:spMk id="3" creationId="{43947663-A0DB-4649-9E2A-6DDEA0B16B01}"/>
          </ac:spMkLst>
        </pc:spChg>
        <pc:picChg chg="add mod">
          <ac:chgData name="Liimatainen Päivi" userId="3947198b-35d4-497f-9fd5-ef37cc800e28" providerId="ADAL" clId="{64B095AD-3788-47C7-B186-AA3EB5EC510C}" dt="2021-08-02T15:04:33.766" v="425" actId="1076"/>
          <ac:picMkLst>
            <pc:docMk/>
            <pc:sldMk cId="2556205723" sldId="413"/>
            <ac:picMk id="2" creationId="{CBBC269B-D9B9-48A0-A427-3027AD2B14C2}"/>
          </ac:picMkLst>
        </pc:picChg>
      </pc:sldChg>
      <pc:sldChg chg="addSp modSp new mod">
        <pc:chgData name="Liimatainen Päivi" userId="3947198b-35d4-497f-9fd5-ef37cc800e28" providerId="ADAL" clId="{64B095AD-3788-47C7-B186-AA3EB5EC510C}" dt="2021-08-02T15:05:47.420" v="516" actId="20577"/>
        <pc:sldMkLst>
          <pc:docMk/>
          <pc:sldMk cId="3809146579" sldId="414"/>
        </pc:sldMkLst>
        <pc:spChg chg="add mod">
          <ac:chgData name="Liimatainen Päivi" userId="3947198b-35d4-497f-9fd5-ef37cc800e28" providerId="ADAL" clId="{64B095AD-3788-47C7-B186-AA3EB5EC510C}" dt="2021-08-02T15:05:47.420" v="516" actId="20577"/>
          <ac:spMkLst>
            <pc:docMk/>
            <pc:sldMk cId="3809146579" sldId="414"/>
            <ac:spMk id="3" creationId="{5D721385-3AAA-46DE-A566-2013BC883EC2}"/>
          </ac:spMkLst>
        </pc:spChg>
        <pc:picChg chg="add mod">
          <ac:chgData name="Liimatainen Päivi" userId="3947198b-35d4-497f-9fd5-ef37cc800e28" providerId="ADAL" clId="{64B095AD-3788-47C7-B186-AA3EB5EC510C}" dt="2021-08-02T15:05:36.773" v="487" actId="14100"/>
          <ac:picMkLst>
            <pc:docMk/>
            <pc:sldMk cId="3809146579" sldId="414"/>
            <ac:picMk id="2" creationId="{015F8D7F-E11F-48BC-94AE-D9D6ACB9C7BE}"/>
          </ac:picMkLst>
        </pc:picChg>
      </pc:sldChg>
      <pc:sldChg chg="addSp modSp new mod">
        <pc:chgData name="Liimatainen Päivi" userId="3947198b-35d4-497f-9fd5-ef37cc800e28" providerId="ADAL" clId="{64B095AD-3788-47C7-B186-AA3EB5EC510C}" dt="2021-08-02T15:07:33.734" v="580" actId="20577"/>
        <pc:sldMkLst>
          <pc:docMk/>
          <pc:sldMk cId="1005745723" sldId="415"/>
        </pc:sldMkLst>
        <pc:spChg chg="add mod">
          <ac:chgData name="Liimatainen Päivi" userId="3947198b-35d4-497f-9fd5-ef37cc800e28" providerId="ADAL" clId="{64B095AD-3788-47C7-B186-AA3EB5EC510C}" dt="2021-08-02T15:07:33.734" v="580" actId="20577"/>
          <ac:spMkLst>
            <pc:docMk/>
            <pc:sldMk cId="1005745723" sldId="415"/>
            <ac:spMk id="3" creationId="{6D90DD87-2C33-440D-95F1-659C73FB7797}"/>
          </ac:spMkLst>
        </pc:spChg>
        <pc:picChg chg="add mod">
          <ac:chgData name="Liimatainen Päivi" userId="3947198b-35d4-497f-9fd5-ef37cc800e28" providerId="ADAL" clId="{64B095AD-3788-47C7-B186-AA3EB5EC510C}" dt="2021-08-02T15:07:20.969" v="551" actId="1076"/>
          <ac:picMkLst>
            <pc:docMk/>
            <pc:sldMk cId="1005745723" sldId="415"/>
            <ac:picMk id="2" creationId="{D45B9738-911A-48E7-BCC4-FCAAD8F7F677}"/>
          </ac:picMkLst>
        </pc:picChg>
      </pc:sldChg>
    </pc:docChg>
  </pc:docChgLst>
  <pc:docChgLst>
    <pc:chgData name="Liimatainen Päivi" userId="3947198b-35d4-497f-9fd5-ef37cc800e28" providerId="ADAL" clId="{4BBD6DAB-9D13-478B-980C-B753EAEBFB66}"/>
    <pc:docChg chg="custSel delSld modSld">
      <pc:chgData name="Liimatainen Päivi" userId="3947198b-35d4-497f-9fd5-ef37cc800e28" providerId="ADAL" clId="{4BBD6DAB-9D13-478B-980C-B753EAEBFB66}" dt="2021-08-16T18:08:09.229" v="8" actId="47"/>
      <pc:docMkLst>
        <pc:docMk/>
      </pc:docMkLst>
      <pc:sldChg chg="modSp mod">
        <pc:chgData name="Liimatainen Päivi" userId="3947198b-35d4-497f-9fd5-ef37cc800e28" providerId="ADAL" clId="{4BBD6DAB-9D13-478B-980C-B753EAEBFB66}" dt="2021-08-16T18:05:51.895" v="1" actId="27636"/>
        <pc:sldMkLst>
          <pc:docMk/>
          <pc:sldMk cId="1303976613" sldId="256"/>
        </pc:sldMkLst>
        <pc:spChg chg="mod">
          <ac:chgData name="Liimatainen Päivi" userId="3947198b-35d4-497f-9fd5-ef37cc800e28" providerId="ADAL" clId="{4BBD6DAB-9D13-478B-980C-B753EAEBFB66}" dt="2021-08-16T18:05:51.895" v="1" actId="27636"/>
          <ac:spMkLst>
            <pc:docMk/>
            <pc:sldMk cId="1303976613" sldId="256"/>
            <ac:spMk id="3" creationId="{5075F33A-BDCB-4778-9F38-4E228DC20F0B}"/>
          </ac:spMkLst>
        </pc:spChg>
      </pc:sldChg>
      <pc:sldChg chg="del">
        <pc:chgData name="Liimatainen Päivi" userId="3947198b-35d4-497f-9fd5-ef37cc800e28" providerId="ADAL" clId="{4BBD6DAB-9D13-478B-980C-B753EAEBFB66}" dt="2021-08-16T18:07:18.516" v="6" actId="47"/>
        <pc:sldMkLst>
          <pc:docMk/>
          <pc:sldMk cId="0" sldId="280"/>
        </pc:sldMkLst>
      </pc:sldChg>
      <pc:sldChg chg="del">
        <pc:chgData name="Liimatainen Päivi" userId="3947198b-35d4-497f-9fd5-ef37cc800e28" providerId="ADAL" clId="{4BBD6DAB-9D13-478B-980C-B753EAEBFB66}" dt="2021-08-16T18:07:19.921" v="7" actId="47"/>
        <pc:sldMkLst>
          <pc:docMk/>
          <pc:sldMk cId="0" sldId="281"/>
        </pc:sldMkLst>
      </pc:sldChg>
      <pc:sldChg chg="del">
        <pc:chgData name="Liimatainen Päivi" userId="3947198b-35d4-497f-9fd5-ef37cc800e28" providerId="ADAL" clId="{4BBD6DAB-9D13-478B-980C-B753EAEBFB66}" dt="2021-08-16T18:08:09.229" v="8" actId="47"/>
        <pc:sldMkLst>
          <pc:docMk/>
          <pc:sldMk cId="0" sldId="302"/>
        </pc:sldMkLst>
      </pc:sldChg>
      <pc:sldChg chg="modSp mod">
        <pc:chgData name="Liimatainen Päivi" userId="3947198b-35d4-497f-9fd5-ef37cc800e28" providerId="ADAL" clId="{4BBD6DAB-9D13-478B-980C-B753EAEBFB66}" dt="2021-08-16T18:06:13.339" v="3" actId="5793"/>
        <pc:sldMkLst>
          <pc:docMk/>
          <pc:sldMk cId="3855688026" sldId="403"/>
        </pc:sldMkLst>
        <pc:spChg chg="mod">
          <ac:chgData name="Liimatainen Päivi" userId="3947198b-35d4-497f-9fd5-ef37cc800e28" providerId="ADAL" clId="{4BBD6DAB-9D13-478B-980C-B753EAEBFB66}" dt="2021-08-16T18:06:13.339" v="3" actId="5793"/>
          <ac:spMkLst>
            <pc:docMk/>
            <pc:sldMk cId="3855688026" sldId="403"/>
            <ac:spMk id="4" creationId="{0563B0E3-E2AA-416B-9CF1-3684FE3C66E6}"/>
          </ac:spMkLst>
        </pc:spChg>
      </pc:sldChg>
      <pc:sldChg chg="modSp mod">
        <pc:chgData name="Liimatainen Päivi" userId="3947198b-35d4-497f-9fd5-ef37cc800e28" providerId="ADAL" clId="{4BBD6DAB-9D13-478B-980C-B753EAEBFB66}" dt="2021-08-16T18:06:25.880" v="5" actId="5793"/>
        <pc:sldMkLst>
          <pc:docMk/>
          <pc:sldMk cId="2261190593" sldId="404"/>
        </pc:sldMkLst>
        <pc:spChg chg="mod">
          <ac:chgData name="Liimatainen Päivi" userId="3947198b-35d4-497f-9fd5-ef37cc800e28" providerId="ADAL" clId="{4BBD6DAB-9D13-478B-980C-B753EAEBFB66}" dt="2021-08-16T18:06:25.880" v="5" actId="5793"/>
          <ac:spMkLst>
            <pc:docMk/>
            <pc:sldMk cId="2261190593" sldId="404"/>
            <ac:spMk id="4" creationId="{5F40438A-ABAC-418E-B04D-85D824F95A5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2A406-711E-4098-B114-499BCF3A47F3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218676-0F90-4BC0-AAB7-E9CF2EB1FB5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6902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ReportMixedSlide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ReportMixedSlide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ReportPicSlide_3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ReportPicSlide_3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ReportDataTable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ReportDataTable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ReportPicSlide_3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" name="Google Shape;423;ReportPicSlide_3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ReportDataTable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Google Shape;430;ReportDataTable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ReportPicSlide_3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ReportPicSlide_3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ReportDataTable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4" name="Google Shape;444;ReportDataTable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ReportPicSlide_3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ReportPicSlide_3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ReportDataTable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ReportDataTable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ReportPicSlide_4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ReportPicSlide_4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ReportDataTable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2" name="Google Shape;472;ReportDataTable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ReportMixedSlide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7" name="Google Shape;327;ReportMixedSlide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ReportPicSlide_4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ReportPicSlide_4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ReportDataTable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6" name="Google Shape;486;ReportDataTable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ReportPicSlide_4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3" name="Google Shape;493;ReportPicSlide_4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ReportDataTable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ReportDataTable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ReportDataTable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ReportDataTable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ReportPicSlide_2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6" name="Google Shape;366;ReportPicSlide_2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ReportDataTable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ReportDataTable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ReportPicSlide_28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ReportPicSlide_28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ReportDataTable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ReportDataTable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ReportPicSlide_3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ReportPicSlide_3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ReportDataTable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2" name="Google Shape;402;ReportDataTable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E7BEA39-62BE-4CED-A0E1-7B845EA7D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BC778CA3-9383-417F-9DC0-7E1836F9F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9F7F092-DF27-4353-9633-16D6CCD4E3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59EB-BF02-444B-928C-0545D3822E7B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6DF5E7C-344E-497E-B20B-8EF788F76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BEE2C58-261F-47CB-B108-51413ABC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0F24-B1E9-4F74-8C15-28D97D829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4776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2731EF6-5575-4D11-8411-0DF39B2D8F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92B49163-7586-4B7A-B81F-0A3D9B157C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33213BC-B098-4A42-B4EC-EDA81DD1B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59EB-BF02-444B-928C-0545D3822E7B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8BF264-4203-4AC7-A0BE-143FBFBB4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68AC1F9-8BCE-4ED8-B76F-853FD76DD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0F24-B1E9-4F74-8C15-28D97D829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3696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0E69003E-89DC-4396-8B2E-D32D8CC659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137117F8-E4F6-4367-9C72-DD565B85E6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FA66792-CDCC-475D-A661-F4CEAEC7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59EB-BF02-444B-928C-0545D3822E7B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EF19953-E5A5-4347-8FCB-48A7886DC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499B813-8C51-411C-B7B7-A79AD8D88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0F24-B1E9-4F74-8C15-28D97D829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364826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8821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80726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A303616-CD36-4733-AF75-18D68631C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94440E-66D3-4627-AB48-8DAF7ABB6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8B1B90D-E2C1-452F-B550-68B1C967E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59EB-BF02-444B-928C-0545D3822E7B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9AEF3CA-66C2-4F72-A0FC-D1FCDE61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52D312E9-D2FB-43F9-978B-262F3C858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0F24-B1E9-4F74-8C15-28D97D829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026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C3FF7A7-3F7B-4EDD-A6F9-A85750D4C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A77AC505-3A46-48BD-97EB-444FF4F699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8C88CB1-85EB-4A96-9A7C-BE510D71E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59EB-BF02-444B-928C-0545D3822E7B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B94F1282-5E5E-4A21-9296-5D5D8FCFB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DA15A40-7FB3-45C2-8E2C-35681D8ED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0F24-B1E9-4F74-8C15-28D97D829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6577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225FA-724F-474B-AFE3-813DD49B1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DA9C2E1-4F9B-4C02-B5C4-DB086E4E7B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C171B30-8D75-411C-911F-AC71B3CC9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BA76C31-F679-442E-A051-5A10C93F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59EB-BF02-444B-928C-0545D3822E7B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9C6837D-0DEF-48D3-AF5B-51B4DB25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823DC80-AAC8-4982-AE38-70139A16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0F24-B1E9-4F74-8C15-28D97D829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21027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5888DD-3667-4030-BFD7-F5C0A91FF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30529A0-26E8-48F1-BCC2-780C20A48A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75DAE861-6097-4727-8B3B-FB9F7BECB8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EDA2CFE4-5DE0-4136-9107-9889ABD2A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456EEBD-B4B7-4C49-BEAB-68B8513186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0926A0C-2FFB-4A94-9DDC-1D68BE015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59EB-BF02-444B-928C-0545D3822E7B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543C2756-98A3-4AB4-AA91-0AC6360CA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E578386-01F0-41C6-9DB1-BCD77EB9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0F24-B1E9-4F74-8C15-28D97D829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969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F139C1-6E8B-4CC9-9885-0384D337A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0DAA0E26-3ED6-4B41-993F-591974B92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59EB-BF02-444B-928C-0545D3822E7B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3067ED5-1861-44A3-A746-074E38F5D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237E039E-C12E-4779-823C-FED29B883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0F24-B1E9-4F74-8C15-28D97D829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239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1D1D74C2-EE9F-44D0-ABC0-E5FE006409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59EB-BF02-444B-928C-0545D3822E7B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1A663AF9-4617-48E5-B82E-EC6A29CF6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D0896B3A-482B-43DA-A53E-4FAF7BE7F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0F24-B1E9-4F74-8C15-28D97D829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4120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6C3AF43-42A8-4F20-B719-CE3FE12C9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510DDC6-300B-42B9-BDCC-59B0E348E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F5B87D43-D74B-4035-BA08-FA133EA424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E37B6C1C-8EFA-4EB5-8B8D-A0DDFBE73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59EB-BF02-444B-928C-0545D3822E7B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905A36-249A-4556-A54C-93EEEC428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F187D3A0-8C2D-4148-99EA-5B19366CD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0F24-B1E9-4F74-8C15-28D97D829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84077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1924354-1593-48A8-8B34-629F9BDAA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51B105B7-716B-478D-ACA5-0D93C8E37A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A0C9D6A-EF4E-4461-B1B0-7BF0FCA32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7B89918E-8823-4186-969B-4C880F23D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659EB-BF02-444B-928C-0545D3822E7B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DDA429E-1841-4E03-87FD-D672A5B8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24E877A-8588-4278-97BC-3F26971BE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B0F24-B1E9-4F74-8C15-28D97D829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88284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FB41A9F3-34C4-4EB5-8BE9-BCE87727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AD8079B-A2CA-4FE4-BC1D-1B35B6571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40ABFC1-426B-48CD-A60C-C84EA5F477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59EB-BF02-444B-928C-0545D3822E7B}" type="datetimeFigureOut">
              <a:rPr lang="fi-FI" smtClean="0"/>
              <a:t>16.8.2021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78B2EEC-826B-4A12-ABCF-29BB46E97D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6EEC6B6-9287-4FB1-B025-89EAC3CFE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B0F24-B1E9-4F74-8C15-28D97D829E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93309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A71249A-7D30-4A3C-999B-1F8AFA894C1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6600" b="1" dirty="0"/>
              <a:t>LAADUKAS PERUSOPETUS MEILLÄ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5075F33A-BDCB-4778-9F38-4E228DC20F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i-FI" sz="1800" dirty="0"/>
              <a:t>Kevään kyselyjen annin pohjalta..</a:t>
            </a:r>
          </a:p>
          <a:p>
            <a:r>
              <a:rPr lang="fi-FI" dirty="0"/>
              <a:t>Mihin meidän kannattaa kiinnittää huomiota?</a:t>
            </a:r>
          </a:p>
          <a:p>
            <a:r>
              <a:rPr lang="fi-FI" dirty="0"/>
              <a:t>Miten voimme kehittää toimintaamme?</a:t>
            </a:r>
          </a:p>
        </p:txBody>
      </p:sp>
    </p:spTree>
    <p:extLst>
      <p:ext uri="{BB962C8B-B14F-4D97-AF65-F5344CB8AC3E}">
        <p14:creationId xmlns:p14="http://schemas.microsoft.com/office/powerpoint/2010/main" val="130397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6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1867"/>
              <a:t>Valitse kolme (3) asiaa, joita pidät tärkeimpänä laadukkaan opetuksen näkökulmasta?</a:t>
            </a:r>
            <a:endParaRPr sz="1867"/>
          </a:p>
        </p:txBody>
      </p:sp>
      <p:sp>
        <p:nvSpPr>
          <p:cNvPr id="348" name="Google Shape;348;p3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349" name="Google Shape;349;p36"/>
          <p:cNvGraphicFramePr/>
          <p:nvPr/>
        </p:nvGraphicFramePr>
        <p:xfrm>
          <a:off x="406400" y="1524000"/>
          <a:ext cx="11353733" cy="4937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Valitse kolme (3) asiaa, joita pidät tärkeimpänä laadukkaan opetuksen näkökulmasta?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Vastaukset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Muu, mikä?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Kohtuullinen ryhmäkoko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43.2%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Oppilasta tuetaan löytämään omat vahvuutensa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Oppilaan yksilöllisyys huomioidaan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Monipuoliset opetus- ja oppimismenetelmät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Oppilasta ohjataan aktiiviseksi  tiedonetsijäksi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Koulussa vallitsee hyvä "Me henki"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18.2%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Oppilaan itsetuntoa vahvistetaan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31.8%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Kodin ja koulun välinen yhteistyö on toimivaa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18.2%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Oppilasta ohjataan tieto- ja viestintäteknologian ja sosiaalisen median hyödylliseen ja turvalliseen käyttöön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Oppilas saa riittävästi kannustavaa palautetta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18.2%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4648464B-009B-49BE-A31A-5F563E859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91" y="287436"/>
            <a:ext cx="11177893" cy="618196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312C11A1-B0E2-492D-BD6E-BBE977660D0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FAEA5A34-64F5-49EF-8570-C7D52B2204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14141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D03C5BF-99FB-49B9-A017-8961DEE167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618" y="559559"/>
            <a:ext cx="11596382" cy="6049603"/>
          </a:xfrm>
          <a:prstGeom prst="rect">
            <a:avLst/>
          </a:prstGeom>
        </p:spPr>
      </p:pic>
      <p:sp>
        <p:nvSpPr>
          <p:cNvPr id="4" name="Tekstiruutu 3">
            <a:extLst>
              <a:ext uri="{FF2B5EF4-FFF2-40B4-BE49-F238E27FC236}">
                <a16:creationId xmlns:a16="http://schemas.microsoft.com/office/drawing/2014/main" id="{275510D7-335E-45D0-96C9-1472088CAD75}"/>
              </a:ext>
            </a:extLst>
          </p:cNvPr>
          <p:cNvSpPr txBox="1"/>
          <p:nvPr/>
        </p:nvSpPr>
        <p:spPr>
          <a:xfrm>
            <a:off x="2927757" y="248838"/>
            <a:ext cx="5746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Koulumme oppilaiden mielestä</a:t>
            </a:r>
          </a:p>
        </p:txBody>
      </p:sp>
    </p:spTree>
    <p:extLst>
      <p:ext uri="{BB962C8B-B14F-4D97-AF65-F5344CB8AC3E}">
        <p14:creationId xmlns:p14="http://schemas.microsoft.com/office/powerpoint/2010/main" val="3957705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3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/>
              <a:t>Opetus- ja oppimisympäristöjen toimivuus ja turvallisuus</a:t>
            </a:r>
            <a:endParaRPr sz="2667"/>
          </a:p>
        </p:txBody>
      </p:sp>
      <p:sp>
        <p:nvSpPr>
          <p:cNvPr id="369" name="Google Shape;369;p3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sp>
        <p:nvSpPr>
          <p:cNvPr id="370" name="Google Shape;370;p39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>
              <a:buNone/>
            </a:pPr>
            <a:r>
              <a:rPr lang="en" sz="1067"/>
              <a:t>1. Koulun sisätilat ovat kunnossa (ilmanvaihto, lämpötila, melu, tilojen riittävyys, siivouksen taso).</a:t>
            </a:r>
            <a:endParaRPr sz="1067"/>
          </a:p>
          <a:p>
            <a:pPr marL="0" indent="0">
              <a:spcBef>
                <a:spcPts val="1600"/>
              </a:spcBef>
              <a:buNone/>
            </a:pPr>
            <a:endParaRPr sz="1067"/>
          </a:p>
          <a:p>
            <a:pPr marL="0" indent="0">
              <a:spcBef>
                <a:spcPts val="1600"/>
              </a:spcBef>
              <a:buNone/>
            </a:pPr>
            <a:endParaRPr sz="1067"/>
          </a:p>
          <a:p>
            <a:pPr marL="0" indent="0">
              <a:spcBef>
                <a:spcPts val="1600"/>
              </a:spcBef>
              <a:buNone/>
            </a:pPr>
            <a:r>
              <a:rPr lang="en" sz="1067"/>
              <a:t>2. Koulun tilat ovat toimivat ja tarkoituksenmukaiset.</a:t>
            </a:r>
            <a:endParaRPr sz="1067"/>
          </a:p>
          <a:p>
            <a:pPr marL="0" indent="0">
              <a:spcBef>
                <a:spcPts val="1600"/>
              </a:spcBef>
              <a:buNone/>
            </a:pPr>
            <a:r>
              <a:rPr lang="en" sz="1067"/>
              <a:t>3. Koulun pihalla on monipuolista tekemistä välituntisin.</a:t>
            </a:r>
            <a:endParaRPr sz="1067"/>
          </a:p>
          <a:p>
            <a:pPr marL="0" indent="0">
              <a:spcBef>
                <a:spcPts val="1600"/>
              </a:spcBef>
              <a:buNone/>
            </a:pPr>
            <a:r>
              <a:rPr lang="en" sz="1067"/>
              <a:t>4. Koulussa on yhteiset selkeät säännöt.</a:t>
            </a:r>
            <a:endParaRPr sz="1067"/>
          </a:p>
          <a:p>
            <a:pPr marL="0" indent="0">
              <a:spcBef>
                <a:spcPts val="1600"/>
              </a:spcBef>
              <a:buNone/>
            </a:pPr>
            <a:r>
              <a:rPr lang="en" sz="1067"/>
              <a:t>5. Koulun lähiympäristöä hyödynnetään opetuksessa.</a:t>
            </a:r>
            <a:endParaRPr sz="1067"/>
          </a:p>
          <a:p>
            <a:pPr marL="0" indent="0">
              <a:spcBef>
                <a:spcPts val="1600"/>
              </a:spcBef>
              <a:buNone/>
            </a:pPr>
            <a:r>
              <a:rPr lang="en" sz="1067"/>
              <a:t>6. Lapseni luokassa on hyvä työskentelyrauha.</a:t>
            </a:r>
            <a:endParaRPr sz="1067"/>
          </a:p>
          <a:p>
            <a:pPr marL="0" indent="0">
              <a:spcBef>
                <a:spcPts val="1600"/>
              </a:spcBef>
              <a:buNone/>
            </a:pPr>
            <a:r>
              <a:rPr lang="en" sz="1067"/>
              <a:t>7. Lapsellani on käytössä asianmukaiset oppimisvälineet ja -materiaalit.</a:t>
            </a:r>
            <a:endParaRPr sz="1067"/>
          </a:p>
          <a:p>
            <a:pPr marL="0" indent="0">
              <a:spcBef>
                <a:spcPts val="1600"/>
              </a:spcBef>
              <a:buNone/>
            </a:pPr>
            <a:r>
              <a:rPr lang="en" sz="1067"/>
              <a:t>8. Lapseni koulumatka on turvallinen.</a:t>
            </a:r>
            <a:endParaRPr sz="1067"/>
          </a:p>
          <a:p>
            <a:pPr marL="0" indent="0">
              <a:spcBef>
                <a:spcPts val="1600"/>
              </a:spcBef>
              <a:buNone/>
            </a:pPr>
            <a:r>
              <a:rPr lang="en" sz="1067"/>
              <a:t>9. Lapseni on saanut tarpeeksi tietoa ja tukea siirtyessään varhaiskasvatuksesta/esiopetuksesta kouluun tai kouluyksiköstä toiseen.</a:t>
            </a:r>
            <a:endParaRPr sz="1067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sz="1067"/>
          </a:p>
        </p:txBody>
      </p:sp>
      <p:pic>
        <p:nvPicPr>
          <p:cNvPr id="371" name="Google Shape;371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1442" y="1524000"/>
            <a:ext cx="4217823" cy="455980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61A4F7A6-374A-492D-9D62-4AEC0E20D34B}"/>
              </a:ext>
            </a:extLst>
          </p:cNvPr>
          <p:cNvSpPr txBox="1"/>
          <p:nvPr/>
        </p:nvSpPr>
        <p:spPr>
          <a:xfrm>
            <a:off x="3749879" y="352338"/>
            <a:ext cx="461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dirty="0"/>
              <a:t>Koulumme huoltajien mielestä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8FB9B3D-5DBB-4057-8CA1-B33AD4D45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970" y="359350"/>
            <a:ext cx="11497431" cy="997617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43AF5807-120B-4F17-857C-C0B6E6C08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263" y="359349"/>
            <a:ext cx="10590632" cy="5921400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11281CA-0FB4-468A-BF44-A8E4591DD6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8389" y="1480561"/>
            <a:ext cx="11668011" cy="4611273"/>
          </a:xfrm>
        </p:spPr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1878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0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/>
              <a:t>Opetus- ja oppimisympäristöjen toimivuus ja turvallisuus</a:t>
            </a:r>
            <a:endParaRPr sz="2667"/>
          </a:p>
        </p:txBody>
      </p:sp>
      <p:sp>
        <p:nvSpPr>
          <p:cNvPr id="377" name="Google Shape;377;p4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378" name="Google Shape;378;p40"/>
          <p:cNvGraphicFramePr/>
          <p:nvPr/>
        </p:nvGraphicFramePr>
        <p:xfrm>
          <a:off x="406400" y="1524000"/>
          <a:ext cx="11353733" cy="48611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Kysymys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Keskiarvo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Keskihajonta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4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Koulun sisätilat ovat kunnossa (ilmanvaihto, lämpötila, melu, tilojen riittävyys, siivouksen taso).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Koulun tilat ovat toimivat ja tarkoituksenmukaiset.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Koulun pihalla on monipuolista tekemistä välituntisin.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Koulussa on yhteiset selkeät säännöt.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Koulun lähiympäristöä hyödynnetään opetuksessa.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Lapseni luokassa on hyvä työskentelyrauha.</a:t>
                      </a:r>
                      <a:endParaRPr sz="1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Lapsellani on käytössä asianmukaiset oppimisvälineet ja -materiaalit.</a:t>
                      </a:r>
                      <a:endParaRPr sz="1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Lapseni koulumatka on turvallinen.</a:t>
                      </a:r>
                      <a:endParaRPr sz="1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Lapseni on saanut tarpeeksi tietoa ja tukea siirtyessään varhaiskasvatuksesta/esiopetuksesta kouluun tai kouluyksiköstä toiseen.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Yhteensä: (Täysin eri mieltä - Täysin samaa mieltä) (1-5)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1.0</a:t>
                      </a:r>
                      <a:endParaRPr sz="11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2F6AF87-DAAE-41CD-8BEF-A4C3D38B69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675546"/>
            <a:ext cx="11106150" cy="6103663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CB537DB5-3F73-402B-BBB4-D3286FC1ED2F}"/>
              </a:ext>
            </a:extLst>
          </p:cNvPr>
          <p:cNvSpPr txBox="1"/>
          <p:nvPr/>
        </p:nvSpPr>
        <p:spPr>
          <a:xfrm>
            <a:off x="3848100" y="266700"/>
            <a:ext cx="45624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oppilaiden mielestä</a:t>
            </a:r>
          </a:p>
        </p:txBody>
      </p:sp>
    </p:spTree>
    <p:extLst>
      <p:ext uri="{BB962C8B-B14F-4D97-AF65-F5344CB8AC3E}">
        <p14:creationId xmlns:p14="http://schemas.microsoft.com/office/powerpoint/2010/main" val="14790188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"/>
          <p:cNvSpPr txBox="1">
            <a:spLocks noGrp="1"/>
          </p:cNvSpPr>
          <p:nvPr>
            <p:ph type="title"/>
          </p:nvPr>
        </p:nvSpPr>
        <p:spPr>
          <a:xfrm>
            <a:off x="415600" y="113417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1867" dirty="0"/>
              <a:t>Koulun sisätilat ovat kunnossa (ilmanvaihto, lämpötila, melu, tilojen riittävyys, siivouksen taso).</a:t>
            </a:r>
            <a:endParaRPr sz="1867" dirty="0"/>
          </a:p>
          <a:p>
            <a:endParaRPr sz="1867" dirty="0"/>
          </a:p>
          <a:p>
            <a:endParaRPr sz="1867" dirty="0"/>
          </a:p>
        </p:txBody>
      </p:sp>
      <p:sp>
        <p:nvSpPr>
          <p:cNvPr id="384" name="Google Shape;384;p4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pic>
        <p:nvPicPr>
          <p:cNvPr id="385" name="Google Shape;38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867" y="1524001"/>
            <a:ext cx="6514011" cy="45598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C43BBA9-1AFD-4474-8B68-C3899F7ABB28}"/>
              </a:ext>
            </a:extLst>
          </p:cNvPr>
          <p:cNvSpPr txBox="1"/>
          <p:nvPr/>
        </p:nvSpPr>
        <p:spPr>
          <a:xfrm>
            <a:off x="3981450" y="152400"/>
            <a:ext cx="4791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huoltajien mielestä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1867"/>
              <a:t>Koulun sisätilat ovat kunnossa (ilmanvaihto, lämpötila, melu, tilojen riittävyys, siivouksen taso).</a:t>
            </a:r>
            <a:endParaRPr sz="1867"/>
          </a:p>
          <a:p>
            <a:endParaRPr sz="1867"/>
          </a:p>
          <a:p>
            <a:endParaRPr sz="1867"/>
          </a:p>
        </p:txBody>
      </p:sp>
      <p:sp>
        <p:nvSpPr>
          <p:cNvPr id="391" name="Google Shape;391;p4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392" name="Google Shape;392;p42"/>
          <p:cNvGraphicFramePr/>
          <p:nvPr/>
        </p:nvGraphicFramePr>
        <p:xfrm>
          <a:off x="406400" y="1524000"/>
          <a:ext cx="11353733" cy="527256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48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Koulun sisätilat ovat kunnossa (ilmanvaihto, lämpötila, melu, tilojen riittävyys, siivouksen taso).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Vastaukset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1 - 1.3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1.4 - 1.7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2.6%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1.8 - 2.1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5.3%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2.2 - 2.4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2.5 - 2.8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2.6%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2.9 - 3.2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3.3 - 3.6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3.7 - 3.9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4 - 4.3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36.8%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4.4 - 4.7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4.8 - 5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2C420A3F-7CAF-4F5B-B905-61E145121D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738" y="485188"/>
            <a:ext cx="10454465" cy="6372811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0D8C1ED3-E6A6-4F4C-8D73-2C0FE05456D4}"/>
              </a:ext>
            </a:extLst>
          </p:cNvPr>
          <p:cNvSpPr txBox="1"/>
          <p:nvPr/>
        </p:nvSpPr>
        <p:spPr>
          <a:xfrm>
            <a:off x="4244829" y="83890"/>
            <a:ext cx="4530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oppilaiden mielestä</a:t>
            </a:r>
          </a:p>
        </p:txBody>
      </p:sp>
    </p:spTree>
    <p:extLst>
      <p:ext uri="{BB962C8B-B14F-4D97-AF65-F5344CB8AC3E}">
        <p14:creationId xmlns:p14="http://schemas.microsoft.com/office/powerpoint/2010/main" val="2288639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0A9A416-B3A6-46BE-9109-90700BC1A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Tärkeimmät asiat, jotka tekevät opetuksesta laadukasta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C0BE261-A699-4887-A5E0-6A47CCDCFD7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b="1" dirty="0"/>
              <a:t>Hyvän huomaaminen oppilaassa-</a:t>
            </a:r>
            <a:r>
              <a:rPr lang="fi-FI" dirty="0"/>
              <a:t>&gt; kannustaminen omien vahvuuksien löytämiseen.</a:t>
            </a:r>
          </a:p>
          <a:p>
            <a:r>
              <a:rPr lang="fi-FI" b="1" dirty="0"/>
              <a:t>Yksilöllisten tarpeiden huomioiminen-</a:t>
            </a:r>
            <a:r>
              <a:rPr lang="fi-FI" dirty="0"/>
              <a:t>&gt; monipuoliset, oppimis- ja </a:t>
            </a:r>
            <a:r>
              <a:rPr lang="fi-FI" dirty="0" err="1"/>
              <a:t>opetusmenetelemät</a:t>
            </a:r>
            <a:endParaRPr lang="fi-FI" dirty="0"/>
          </a:p>
          <a:p>
            <a:r>
              <a:rPr lang="fi-FI" b="1" dirty="0"/>
              <a:t>Kohtuullinen ryhmäkoko-</a:t>
            </a:r>
            <a:r>
              <a:rPr lang="fi-FI" dirty="0"/>
              <a:t>&gt; yhteisopettajuus, tiimityö</a:t>
            </a:r>
          </a:p>
          <a:p>
            <a:r>
              <a:rPr lang="fi-FI" b="1" dirty="0"/>
              <a:t>Koulussa vallitsee hyvä ”</a:t>
            </a:r>
            <a:r>
              <a:rPr lang="fi-FI" b="1" dirty="0" err="1"/>
              <a:t>ME-henki</a:t>
            </a:r>
            <a:r>
              <a:rPr lang="fi-FI" dirty="0"/>
              <a:t>”-&gt; </a:t>
            </a:r>
            <a:r>
              <a:rPr lang="fi-FI" dirty="0" err="1"/>
              <a:t>ryhmäyttäminen</a:t>
            </a:r>
            <a:r>
              <a:rPr lang="fi-FI" dirty="0"/>
              <a:t>,  oppilaiden kuuleminen, osallisuus, hyvinvointi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563B0E3-E2AA-416B-9CF1-3684FE3C66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fi-FI" sz="3000" dirty="0"/>
          </a:p>
        </p:txBody>
      </p:sp>
    </p:spTree>
    <p:extLst>
      <p:ext uri="{BB962C8B-B14F-4D97-AF65-F5344CB8AC3E}">
        <p14:creationId xmlns:p14="http://schemas.microsoft.com/office/powerpoint/2010/main" val="38556880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3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/>
              <a:t>Koulun tilat ovat toimivat ja tarkoituksenmukaiset.</a:t>
            </a:r>
            <a:endParaRPr sz="2667"/>
          </a:p>
        </p:txBody>
      </p:sp>
      <p:sp>
        <p:nvSpPr>
          <p:cNvPr id="398" name="Google Shape;398;p4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pic>
        <p:nvPicPr>
          <p:cNvPr id="399" name="Google Shape;39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867" y="1524001"/>
            <a:ext cx="6514011" cy="45598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5FE0BCC-FB53-44D5-BE7D-575F5B55E6B4}"/>
              </a:ext>
            </a:extLst>
          </p:cNvPr>
          <p:cNvSpPr txBox="1"/>
          <p:nvPr/>
        </p:nvSpPr>
        <p:spPr>
          <a:xfrm>
            <a:off x="4124325" y="180975"/>
            <a:ext cx="4276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huoltajien mielestä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4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/>
              <a:t>Koulun tilat ovat toimivat ja tarkoituksenmukaiset.</a:t>
            </a:r>
            <a:endParaRPr sz="2667"/>
          </a:p>
        </p:txBody>
      </p:sp>
      <p:sp>
        <p:nvSpPr>
          <p:cNvPr id="405" name="Google Shape;405;p4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406" name="Google Shape;406;p44"/>
          <p:cNvGraphicFramePr/>
          <p:nvPr/>
        </p:nvGraphicFramePr>
        <p:xfrm>
          <a:off x="406400" y="1524000"/>
          <a:ext cx="11353733" cy="4937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Koulun tilat ovat toimivat ja tarkoituksenmukaiset.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Vastaukset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1 - 1.3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1.4 - 1.7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1.8 - 2.1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7.7%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2.2 - 2.4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2.5 - 2.8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2.9 - 3.2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3.3 - 3.6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12.8%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3.7 - 3.9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4 - 4.3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30.8%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4.4 - 4.7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4.8 - 5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12.8%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024D6DD-BC96-4B11-AAF5-63A5F2536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296" y="886510"/>
            <a:ext cx="10554261" cy="5971490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3989AB4E-A04E-4BC1-AC9E-ACB62E5DF9BC}"/>
              </a:ext>
            </a:extLst>
          </p:cNvPr>
          <p:cNvSpPr txBox="1"/>
          <p:nvPr/>
        </p:nvSpPr>
        <p:spPr>
          <a:xfrm>
            <a:off x="4278385" y="226503"/>
            <a:ext cx="4714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oppilaiden mielestä</a:t>
            </a:r>
          </a:p>
        </p:txBody>
      </p:sp>
    </p:spTree>
    <p:extLst>
      <p:ext uri="{BB962C8B-B14F-4D97-AF65-F5344CB8AC3E}">
        <p14:creationId xmlns:p14="http://schemas.microsoft.com/office/powerpoint/2010/main" val="3924078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5"/>
          <p:cNvSpPr txBox="1">
            <a:spLocks noGrp="1"/>
          </p:cNvSpPr>
          <p:nvPr>
            <p:ph type="title"/>
          </p:nvPr>
        </p:nvSpPr>
        <p:spPr>
          <a:xfrm>
            <a:off x="415600" y="939296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 dirty="0"/>
              <a:t>Koulun pihalla on monipuolista tekemistä välituntisin.</a:t>
            </a:r>
            <a:endParaRPr sz="2667" dirty="0"/>
          </a:p>
        </p:txBody>
      </p:sp>
      <p:sp>
        <p:nvSpPr>
          <p:cNvPr id="412" name="Google Shape;412;p4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pic>
        <p:nvPicPr>
          <p:cNvPr id="413" name="Google Shape;413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867" y="1524001"/>
            <a:ext cx="6514011" cy="45598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720A28B-3522-4872-AA56-4A68F4F3A04B}"/>
              </a:ext>
            </a:extLst>
          </p:cNvPr>
          <p:cNvSpPr txBox="1"/>
          <p:nvPr/>
        </p:nvSpPr>
        <p:spPr>
          <a:xfrm>
            <a:off x="3758268" y="184558"/>
            <a:ext cx="4798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huoltajien mielestä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46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/>
              <a:t>Koulun pihalla on monipuolista tekemistä välituntisin.</a:t>
            </a:r>
            <a:endParaRPr sz="2667"/>
          </a:p>
        </p:txBody>
      </p:sp>
      <p:sp>
        <p:nvSpPr>
          <p:cNvPr id="419" name="Google Shape;419;p4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420" name="Google Shape;420;p46"/>
          <p:cNvGraphicFramePr/>
          <p:nvPr/>
        </p:nvGraphicFramePr>
        <p:xfrm>
          <a:off x="406400" y="1524000"/>
          <a:ext cx="11353733" cy="4937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Koulun pihalla on monipuolista tekemistä välituntisin.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Vastaukset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1 - 1.3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2.6%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1.4 - 1.7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2.6%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1.8 - 2.1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2.2 - 2.4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7.7%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2.5 - 2.8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2.9 - 3.2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3.3 - 3.6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20.5%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3.7 - 3.9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7.7%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4 - 4.3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25.6%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4.4 - 4.7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2.6%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4.8 - 5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A135A7F-4710-4DD5-A33E-CC7A41557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069" y="563574"/>
            <a:ext cx="10829485" cy="6294425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3472EE9-F43C-4BF8-BC7B-E34BB4927074}"/>
              </a:ext>
            </a:extLst>
          </p:cNvPr>
          <p:cNvSpPr txBox="1"/>
          <p:nvPr/>
        </p:nvSpPr>
        <p:spPr>
          <a:xfrm>
            <a:off x="3976382" y="151002"/>
            <a:ext cx="4546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oppilaiden mielestä</a:t>
            </a:r>
          </a:p>
        </p:txBody>
      </p:sp>
    </p:spTree>
    <p:extLst>
      <p:ext uri="{BB962C8B-B14F-4D97-AF65-F5344CB8AC3E}">
        <p14:creationId xmlns:p14="http://schemas.microsoft.com/office/powerpoint/2010/main" val="4532786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7"/>
          <p:cNvSpPr txBox="1">
            <a:spLocks noGrp="1"/>
          </p:cNvSpPr>
          <p:nvPr>
            <p:ph type="title"/>
          </p:nvPr>
        </p:nvSpPr>
        <p:spPr>
          <a:xfrm>
            <a:off x="549823" y="863795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 dirty="0"/>
              <a:t>Koulussa on yhteiset selkeät säännöt.</a:t>
            </a:r>
            <a:endParaRPr sz="2667" dirty="0"/>
          </a:p>
        </p:txBody>
      </p:sp>
      <p:sp>
        <p:nvSpPr>
          <p:cNvPr id="426" name="Google Shape;426;p4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pic>
        <p:nvPicPr>
          <p:cNvPr id="427" name="Google Shape;42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8994" y="1536633"/>
            <a:ext cx="6514011" cy="45598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DB28BA7D-325E-4445-8318-1AEB3EE15D5B}"/>
              </a:ext>
            </a:extLst>
          </p:cNvPr>
          <p:cNvSpPr txBox="1"/>
          <p:nvPr/>
        </p:nvSpPr>
        <p:spPr>
          <a:xfrm>
            <a:off x="4236440" y="221896"/>
            <a:ext cx="4865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huoltajien mielestä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8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/>
              <a:t>Koulussa on yhteiset selkeät säännöt.</a:t>
            </a:r>
            <a:endParaRPr sz="2667"/>
          </a:p>
        </p:txBody>
      </p:sp>
      <p:sp>
        <p:nvSpPr>
          <p:cNvPr id="433" name="Google Shape;433;p4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434" name="Google Shape;434;p48"/>
          <p:cNvGraphicFramePr/>
          <p:nvPr/>
        </p:nvGraphicFramePr>
        <p:xfrm>
          <a:off x="406400" y="1524000"/>
          <a:ext cx="11353733" cy="4937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Koulussa on yhteiset selkeät säännöt.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Vastaukset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1 - 1.3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1.4 - 1.7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1.8 - 2.1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2.2 - 2.4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2.5 - 2.8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2.9 - 3.2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16.2%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3.3 - 3.6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3.7 - 3.9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4 - 4.3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27.0%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4.4 - 4.7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4.8 - 5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21.6%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90DE159E-277B-4518-99C1-CDB860AC6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124" y="889336"/>
            <a:ext cx="10284985" cy="5968664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1F65DA7C-132D-4E02-A1D3-2D7F1024127D}"/>
              </a:ext>
            </a:extLst>
          </p:cNvPr>
          <p:cNvSpPr txBox="1"/>
          <p:nvPr/>
        </p:nvSpPr>
        <p:spPr>
          <a:xfrm>
            <a:off x="3917659" y="251670"/>
            <a:ext cx="4345497" cy="377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oppilaiden mielestä</a:t>
            </a:r>
          </a:p>
        </p:txBody>
      </p:sp>
    </p:spTree>
    <p:extLst>
      <p:ext uri="{BB962C8B-B14F-4D97-AF65-F5344CB8AC3E}">
        <p14:creationId xmlns:p14="http://schemas.microsoft.com/office/powerpoint/2010/main" val="33537066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9"/>
          <p:cNvSpPr txBox="1">
            <a:spLocks noGrp="1"/>
          </p:cNvSpPr>
          <p:nvPr>
            <p:ph type="title"/>
          </p:nvPr>
        </p:nvSpPr>
        <p:spPr>
          <a:xfrm>
            <a:off x="831200" y="922518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 dirty="0"/>
              <a:t>Koulun lähiympäristöä hyödynnetään opetuksessa.</a:t>
            </a:r>
            <a:endParaRPr sz="2667" dirty="0"/>
          </a:p>
        </p:txBody>
      </p:sp>
      <p:sp>
        <p:nvSpPr>
          <p:cNvPr id="440" name="Google Shape;440;p49"/>
          <p:cNvSpPr txBox="1">
            <a:spLocks noGrp="1"/>
          </p:cNvSpPr>
          <p:nvPr>
            <p:ph type="body" idx="1"/>
          </p:nvPr>
        </p:nvSpPr>
        <p:spPr>
          <a:xfrm>
            <a:off x="415600" y="1530056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pic>
        <p:nvPicPr>
          <p:cNvPr id="441" name="Google Shape;441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867" y="1524001"/>
            <a:ext cx="6514011" cy="45598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F121F004-2534-43DD-9A24-F97C436ECFD6}"/>
              </a:ext>
            </a:extLst>
          </p:cNvPr>
          <p:cNvSpPr txBox="1"/>
          <p:nvPr/>
        </p:nvSpPr>
        <p:spPr>
          <a:xfrm>
            <a:off x="4018327" y="201336"/>
            <a:ext cx="4102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huoltajien mielestä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rgbClr val="7030A0"/>
            </a:gs>
            <a:gs pos="40000">
              <a:srgbClr val="9927A5"/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DFA4ACE-C88D-413C-9B69-FBE75AEFA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1" dirty="0"/>
              <a:t>Opetus- ja oppimisympäristöjen toimivuus ja turvallisuus – kolmen kärki kehittämistarpeissa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25A5C11-92C0-403C-8C7C-4A77EAA5B18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sz="3200" b="1" dirty="0"/>
              <a:t>Työrauha</a:t>
            </a:r>
            <a:r>
              <a:rPr lang="fi-FI" dirty="0"/>
              <a:t>, koko koulun yhteisten sääntöjen tuntemus ja tiedottaminen</a:t>
            </a:r>
          </a:p>
          <a:p>
            <a:r>
              <a:rPr lang="fi-FI" sz="3200" b="1" dirty="0"/>
              <a:t>Koulun pihalle monipuolisempaa tekemistä välituntisin</a:t>
            </a:r>
          </a:p>
          <a:p>
            <a:r>
              <a:rPr lang="fi-FI" sz="3200" b="1" dirty="0"/>
              <a:t>Koulumatkan turvallisuus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F40438A-ABAC-418E-B04D-85D824F95A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611905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0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/>
              <a:t>Koulun lähiympäristöä hyödynnetään opetuksessa.</a:t>
            </a:r>
            <a:endParaRPr sz="2667"/>
          </a:p>
        </p:txBody>
      </p:sp>
      <p:sp>
        <p:nvSpPr>
          <p:cNvPr id="447" name="Google Shape;447;p5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448" name="Google Shape;448;p50"/>
          <p:cNvGraphicFramePr/>
          <p:nvPr/>
        </p:nvGraphicFramePr>
        <p:xfrm>
          <a:off x="406400" y="1524000"/>
          <a:ext cx="11353733" cy="4937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Koulun lähiympäristöä hyödynnetään opetuksessa.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Vastaukset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1 - 1.3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1.4 - 1.7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4.9%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1.8 - 2.1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2.2 - 2.4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2.5 - 2.8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2.9 - 3.2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7.3%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3.3 - 3.6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9.8%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3.7 - 3.9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4 - 4.3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4.4 - 4.7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19.5%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4.8 - 5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12.2%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CBBC269B-D9B9-48A0-A427-3027AD2B1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177" y="712745"/>
            <a:ext cx="10750760" cy="6287868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43947663-A0DB-4649-9E2A-6DDEA0B16B01}"/>
              </a:ext>
            </a:extLst>
          </p:cNvPr>
          <p:cNvSpPr txBox="1"/>
          <p:nvPr/>
        </p:nvSpPr>
        <p:spPr>
          <a:xfrm>
            <a:off x="3858936" y="142613"/>
            <a:ext cx="47397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oppilaiden mielestä</a:t>
            </a:r>
          </a:p>
        </p:txBody>
      </p:sp>
    </p:spTree>
    <p:extLst>
      <p:ext uri="{BB962C8B-B14F-4D97-AF65-F5344CB8AC3E}">
        <p14:creationId xmlns:p14="http://schemas.microsoft.com/office/powerpoint/2010/main" val="255620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51"/>
          <p:cNvSpPr txBox="1">
            <a:spLocks noGrp="1"/>
          </p:cNvSpPr>
          <p:nvPr>
            <p:ph type="title"/>
          </p:nvPr>
        </p:nvSpPr>
        <p:spPr>
          <a:xfrm>
            <a:off x="507878" y="96446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 dirty="0"/>
              <a:t>Lapseni luokassa on hyvä työskentelyrauha.</a:t>
            </a:r>
            <a:endParaRPr sz="2667" dirty="0"/>
          </a:p>
        </p:txBody>
      </p:sp>
      <p:sp>
        <p:nvSpPr>
          <p:cNvPr id="454" name="Google Shape;454;p5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pic>
        <p:nvPicPr>
          <p:cNvPr id="455" name="Google Shape;45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867" y="1524001"/>
            <a:ext cx="6514011" cy="45598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7EE760DF-A229-4980-8B95-E172FD18C5A1}"/>
              </a:ext>
            </a:extLst>
          </p:cNvPr>
          <p:cNvSpPr txBox="1"/>
          <p:nvPr/>
        </p:nvSpPr>
        <p:spPr>
          <a:xfrm>
            <a:off x="3405930" y="218114"/>
            <a:ext cx="5050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huoltajien mielestä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52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/>
              <a:t>Lapseni luokassa on hyvä työskentelyrauha.</a:t>
            </a:r>
            <a:endParaRPr sz="2667"/>
          </a:p>
        </p:txBody>
      </p:sp>
      <p:sp>
        <p:nvSpPr>
          <p:cNvPr id="461" name="Google Shape;461;p5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462" name="Google Shape;462;p52"/>
          <p:cNvGraphicFramePr/>
          <p:nvPr/>
        </p:nvGraphicFramePr>
        <p:xfrm>
          <a:off x="406400" y="1524000"/>
          <a:ext cx="11353733" cy="4937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Lapseni luokassa on hyvä työskentelyrauha.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Vastaukset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1 - 1.3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1.4 - 1.7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1.8 - 2.1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7.7%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2.2 - 2.4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2.5 - 2.8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10.3%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2.9 - 3.2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7.7%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3.3 - 3.6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17.9%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3.7 - 3.9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10.3%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4 - 4.3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12.8%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4.4 - 4.7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15.4%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4.8 - 5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7.7%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015F8D7F-E11F-48BC-94AE-D9D6ACB9C7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2630" y="1096230"/>
            <a:ext cx="10539369" cy="5533169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5D721385-3AAA-46DE-A566-2013BC883EC2}"/>
              </a:ext>
            </a:extLst>
          </p:cNvPr>
          <p:cNvSpPr txBox="1"/>
          <p:nvPr/>
        </p:nvSpPr>
        <p:spPr>
          <a:xfrm>
            <a:off x="3582099" y="268448"/>
            <a:ext cx="5192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oppilaiden mielestä</a:t>
            </a:r>
          </a:p>
        </p:txBody>
      </p:sp>
    </p:spTree>
    <p:extLst>
      <p:ext uri="{BB962C8B-B14F-4D97-AF65-F5344CB8AC3E}">
        <p14:creationId xmlns:p14="http://schemas.microsoft.com/office/powerpoint/2010/main" val="3809146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53"/>
          <p:cNvSpPr txBox="1">
            <a:spLocks noGrp="1"/>
          </p:cNvSpPr>
          <p:nvPr>
            <p:ph type="title"/>
          </p:nvPr>
        </p:nvSpPr>
        <p:spPr>
          <a:xfrm>
            <a:off x="415600" y="880573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 dirty="0"/>
              <a:t>Lapsellani on käytössä asianmukaiset oppimisvälineet ja -materiaalit.</a:t>
            </a:r>
            <a:endParaRPr sz="2667" dirty="0"/>
          </a:p>
        </p:txBody>
      </p:sp>
      <p:sp>
        <p:nvSpPr>
          <p:cNvPr id="468" name="Google Shape;468;p5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pic>
        <p:nvPicPr>
          <p:cNvPr id="469" name="Google Shape;46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867" y="1524001"/>
            <a:ext cx="6514011" cy="45598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50728E99-6CC1-4CD1-BF76-E0324C4999BF}"/>
              </a:ext>
            </a:extLst>
          </p:cNvPr>
          <p:cNvSpPr txBox="1"/>
          <p:nvPr/>
        </p:nvSpPr>
        <p:spPr>
          <a:xfrm>
            <a:off x="4082642" y="189165"/>
            <a:ext cx="40267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huoltajien mielestä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54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2667"/>
              <a:t>Lapsellani on käytössä asianmukaiset oppimisvälineet ja -materiaalit.</a:t>
            </a:r>
            <a:endParaRPr sz="2667"/>
          </a:p>
        </p:txBody>
      </p:sp>
      <p:sp>
        <p:nvSpPr>
          <p:cNvPr id="475" name="Google Shape;475;p5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476" name="Google Shape;476;p54"/>
          <p:cNvGraphicFramePr/>
          <p:nvPr/>
        </p:nvGraphicFramePr>
        <p:xfrm>
          <a:off x="406400" y="1524000"/>
          <a:ext cx="11353733" cy="4937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Lapsellani on käytössä asianmukaiset oppimisvälineet ja -materiaalit.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Vastaukset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1 - 1.3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1.4 - 1.7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1.8 - 2.1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2.2 - 2.4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2.5 - 2.8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2.9 - 3.2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3.3 - 3.6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3.7 - 3.9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4 - 4.3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23.8%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4.4 - 4.7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4.8 - 5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16.7%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D45B9738-911A-48E7-BCC4-FCAAD8F7F6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49" y="962698"/>
            <a:ext cx="9630861" cy="5895302"/>
          </a:xfrm>
          <a:prstGeom prst="rect">
            <a:avLst/>
          </a:prstGeom>
        </p:spPr>
      </p:pic>
      <p:sp>
        <p:nvSpPr>
          <p:cNvPr id="3" name="Tekstiruutu 2">
            <a:extLst>
              <a:ext uri="{FF2B5EF4-FFF2-40B4-BE49-F238E27FC236}">
                <a16:creationId xmlns:a16="http://schemas.microsoft.com/office/drawing/2014/main" id="{6D90DD87-2C33-440D-95F1-659C73FB7797}"/>
              </a:ext>
            </a:extLst>
          </p:cNvPr>
          <p:cNvSpPr txBox="1"/>
          <p:nvPr/>
        </p:nvSpPr>
        <p:spPr>
          <a:xfrm>
            <a:off x="3448050" y="200025"/>
            <a:ext cx="4886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oppilaiden mielestä</a:t>
            </a:r>
          </a:p>
        </p:txBody>
      </p:sp>
    </p:spTree>
    <p:extLst>
      <p:ext uri="{BB962C8B-B14F-4D97-AF65-F5344CB8AC3E}">
        <p14:creationId xmlns:p14="http://schemas.microsoft.com/office/powerpoint/2010/main" val="10057457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5"/>
          <p:cNvSpPr txBox="1">
            <a:spLocks noGrp="1"/>
          </p:cNvSpPr>
          <p:nvPr>
            <p:ph type="title"/>
          </p:nvPr>
        </p:nvSpPr>
        <p:spPr>
          <a:xfrm>
            <a:off x="558475" y="894992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267" dirty="0"/>
              <a:t>Lapseni koulumatka on turvallinen.</a:t>
            </a:r>
            <a:endParaRPr sz="4267" dirty="0"/>
          </a:p>
        </p:txBody>
      </p:sp>
      <p:sp>
        <p:nvSpPr>
          <p:cNvPr id="482" name="Google Shape;482;p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pic>
        <p:nvPicPr>
          <p:cNvPr id="483" name="Google Shape;48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867" y="1524001"/>
            <a:ext cx="6514011" cy="45598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20240310-345E-41FD-B31A-9118686FF23F}"/>
              </a:ext>
            </a:extLst>
          </p:cNvPr>
          <p:cNvSpPr txBox="1"/>
          <p:nvPr/>
        </p:nvSpPr>
        <p:spPr>
          <a:xfrm>
            <a:off x="3990975" y="180975"/>
            <a:ext cx="4410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Koulumme huoltajien mielestä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56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4267"/>
              <a:t>Lapseni koulumatka on turvallinen.</a:t>
            </a:r>
            <a:endParaRPr sz="4267"/>
          </a:p>
        </p:txBody>
      </p:sp>
      <p:sp>
        <p:nvSpPr>
          <p:cNvPr id="489" name="Google Shape;489;p5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490" name="Google Shape;490;p56"/>
          <p:cNvGraphicFramePr/>
          <p:nvPr/>
        </p:nvGraphicFramePr>
        <p:xfrm>
          <a:off x="406400" y="1524000"/>
          <a:ext cx="11353733" cy="493728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Lapseni koulumatka on turvallinen.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Vastaukset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1 - 1.3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7.3%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1.4 - 1.7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1.8 - 2.1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2.2 - 2.4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9.8%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2.5 - 2.8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17.1%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2.9 - 3.2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9.8%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3.3 - 3.6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12.2%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3.7 - 3.9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12.2%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4 - 4.3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12.2%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4.4 - 4.7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2.4%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4.8 - 5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12.2%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B30392A4-E784-4044-8702-07120BFBC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590" y="250283"/>
            <a:ext cx="11360799" cy="6357423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1CD006DA-5D3A-4555-A59A-F5B1CC286F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440E5538-AB35-4D88-B0DE-EC56591292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00044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57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1867"/>
              <a:t>Lapseni on saanut tarpeeksi tietoa ja tukea siirtyessään varhaiskasvatuksesta/esiopetuksesta kouluun tai kouluyksiköstä toiseen.</a:t>
            </a:r>
            <a:endParaRPr sz="1867"/>
          </a:p>
        </p:txBody>
      </p:sp>
      <p:sp>
        <p:nvSpPr>
          <p:cNvPr id="496" name="Google Shape;496;p57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pic>
        <p:nvPicPr>
          <p:cNvPr id="497" name="Google Shape;497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0867" y="1524001"/>
            <a:ext cx="6514011" cy="4559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58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1867"/>
              <a:t>Lapseni on saanut tarpeeksi tietoa ja tukea siirtyessään varhaiskasvatuksesta/esiopetuksesta kouluun tai kouluyksiköstä toiseen.</a:t>
            </a:r>
            <a:endParaRPr sz="1867"/>
          </a:p>
        </p:txBody>
      </p:sp>
      <p:sp>
        <p:nvSpPr>
          <p:cNvPr id="503" name="Google Shape;503;p5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graphicFrame>
        <p:nvGraphicFramePr>
          <p:cNvPr id="504" name="Google Shape;504;p58"/>
          <p:cNvGraphicFramePr/>
          <p:nvPr/>
        </p:nvGraphicFramePr>
        <p:xfrm>
          <a:off x="406400" y="1524000"/>
          <a:ext cx="11353733" cy="510492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8515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892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Lapseni on saanut tarpeeksi tietoa ja tukea siirtyessään varhaiskasvatuksesta/esiopetuksesta kouluun tai kouluyksiköstä toiseen.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Vastaukset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%</a:t>
                      </a:r>
                      <a:endParaRPr sz="11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1 - 1.3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1.4 - 1.7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1.8 - 2.1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2.2 - 2.4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2.5 - 2.8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2.9 - 3.2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3.3 - 3.6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17.5%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3.7 - 3.9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5.0%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4 - 4.3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12.5%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4.4 - 4.7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7.5%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9FAF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0636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4.8 - 5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9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22.5%</a:t>
                      </a:r>
                      <a:endParaRPr sz="11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121900" marR="121900" marT="121900" marB="121900">
                    <a:lnL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DAE2E5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1260DC31-168A-4077-B6DA-6D5930FD08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68" y="0"/>
            <a:ext cx="115816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824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>
            <a:extLst>
              <a:ext uri="{FF2B5EF4-FFF2-40B4-BE49-F238E27FC236}">
                <a16:creationId xmlns:a16="http://schemas.microsoft.com/office/drawing/2014/main" id="{B8FB7FDC-858C-4AE7-BD35-B1EF821F1D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2003"/>
            <a:ext cx="12192000" cy="583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868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4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1867"/>
              <a:t>Valitse kolme (3) asiaa, joita pidät tärkeimpänä laadukkaan opetuksen näkökulmasta?</a:t>
            </a:r>
            <a:endParaRPr sz="1867"/>
          </a:p>
        </p:txBody>
      </p:sp>
      <p:sp>
        <p:nvSpPr>
          <p:cNvPr id="308" name="Google Shape;308;p3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sp>
        <p:nvSpPr>
          <p:cNvPr id="309" name="Google Shape;309;p34"/>
          <p:cNvSpPr txBox="1"/>
          <p:nvPr/>
        </p:nvSpPr>
        <p:spPr>
          <a:xfrm>
            <a:off x="381001" y="1524001"/>
            <a:ext cx="2810400" cy="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</a:t>
            </a:r>
            <a:endParaRPr sz="2400"/>
          </a:p>
        </p:txBody>
      </p:sp>
      <p:sp>
        <p:nvSpPr>
          <p:cNvPr id="310" name="Google Shape;310;p34"/>
          <p:cNvSpPr txBox="1"/>
          <p:nvPr/>
        </p:nvSpPr>
        <p:spPr>
          <a:xfrm>
            <a:off x="3191257" y="1524001"/>
            <a:ext cx="8430800" cy="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</a:t>
            </a:r>
            <a:endParaRPr sz="2400"/>
          </a:p>
        </p:txBody>
      </p:sp>
      <p:sp>
        <p:nvSpPr>
          <p:cNvPr id="311" name="Google Shape;311;p34"/>
          <p:cNvSpPr txBox="1"/>
          <p:nvPr/>
        </p:nvSpPr>
        <p:spPr>
          <a:xfrm>
            <a:off x="381001" y="2082801"/>
            <a:ext cx="2810400" cy="5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Muu, mikä?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2" name="Google Shape;31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256" y="2082801"/>
            <a:ext cx="8430768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3" name="Google Shape;313;p34"/>
          <p:cNvSpPr txBox="1"/>
          <p:nvPr/>
        </p:nvSpPr>
        <p:spPr>
          <a:xfrm>
            <a:off x="381001" y="2678576"/>
            <a:ext cx="2810400" cy="5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Kohtuullinen ryhmäkoko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4" name="Google Shape;3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256" y="2678575"/>
            <a:ext cx="8430768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4"/>
          <p:cNvSpPr txBox="1"/>
          <p:nvPr/>
        </p:nvSpPr>
        <p:spPr>
          <a:xfrm>
            <a:off x="381001" y="3274349"/>
            <a:ext cx="2810400" cy="5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Oppilasta tuetaan löytämään omat vahvuutensa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6" name="Google Shape;316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1256" y="3274349"/>
            <a:ext cx="8430768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7" name="Google Shape;317;p34"/>
          <p:cNvSpPr txBox="1"/>
          <p:nvPr/>
        </p:nvSpPr>
        <p:spPr>
          <a:xfrm>
            <a:off x="381001" y="3870124"/>
            <a:ext cx="2810400" cy="5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Oppilaan yksilöllisyys huomioidaan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8" name="Google Shape;31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1256" y="3870123"/>
            <a:ext cx="8430768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34"/>
          <p:cNvSpPr txBox="1"/>
          <p:nvPr/>
        </p:nvSpPr>
        <p:spPr>
          <a:xfrm>
            <a:off x="381001" y="4465899"/>
            <a:ext cx="2810400" cy="5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Monipuoliset opetus- ja oppimismenetelmät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0" name="Google Shape;320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1256" y="4465898"/>
            <a:ext cx="8430768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34"/>
          <p:cNvSpPr txBox="1"/>
          <p:nvPr/>
        </p:nvSpPr>
        <p:spPr>
          <a:xfrm>
            <a:off x="381001" y="5061673"/>
            <a:ext cx="2810400" cy="5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Oppilasta ohjataan aktiiviseksi  tiedonetsijäksi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2" name="Google Shape;322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91256" y="5061673"/>
            <a:ext cx="8430768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4"/>
          <p:cNvSpPr txBox="1"/>
          <p:nvPr/>
        </p:nvSpPr>
        <p:spPr>
          <a:xfrm>
            <a:off x="381001" y="5657447"/>
            <a:ext cx="2810400" cy="5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>
                <a:latin typeface="Open Sans"/>
                <a:ea typeface="Open Sans"/>
                <a:cs typeface="Open Sans"/>
                <a:sym typeface="Open Sans"/>
              </a:rPr>
              <a:t> Koulussa vallitsee hyvä "Me henki" </a:t>
            </a:r>
            <a:endParaRPr sz="1333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4" name="Google Shape;324;p3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91256" y="5657446"/>
            <a:ext cx="8430768" cy="595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342;p3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191256" y="6320233"/>
            <a:ext cx="8430768" cy="449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35"/>
          <p:cNvSpPr txBox="1">
            <a:spLocks noGrp="1"/>
          </p:cNvSpPr>
          <p:nvPr>
            <p:ph type="title"/>
          </p:nvPr>
        </p:nvSpPr>
        <p:spPr>
          <a:xfrm>
            <a:off x="415600" y="352067"/>
            <a:ext cx="11360800" cy="7636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" sz="1867"/>
              <a:t>Valitse kolme (3) asiaa, joita pidät tärkeimpänä laadukkaan opetuksen näkökulmasta?</a:t>
            </a:r>
            <a:endParaRPr sz="1867"/>
          </a:p>
        </p:txBody>
      </p:sp>
      <p:sp>
        <p:nvSpPr>
          <p:cNvPr id="330" name="Google Shape;330;p3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" sz="4267"/>
              <a:t> </a:t>
            </a:r>
            <a:endParaRPr sz="4267"/>
          </a:p>
        </p:txBody>
      </p:sp>
      <p:sp>
        <p:nvSpPr>
          <p:cNvPr id="331" name="Google Shape;331;p35"/>
          <p:cNvSpPr txBox="1"/>
          <p:nvPr/>
        </p:nvSpPr>
        <p:spPr>
          <a:xfrm>
            <a:off x="381001" y="1524001"/>
            <a:ext cx="2810400" cy="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</a:t>
            </a:r>
            <a:endParaRPr sz="2400"/>
          </a:p>
        </p:txBody>
      </p:sp>
      <p:sp>
        <p:nvSpPr>
          <p:cNvPr id="332" name="Google Shape;332;p35"/>
          <p:cNvSpPr txBox="1"/>
          <p:nvPr/>
        </p:nvSpPr>
        <p:spPr>
          <a:xfrm>
            <a:off x="3191257" y="1524001"/>
            <a:ext cx="8430800" cy="3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</a:t>
            </a:r>
            <a:endParaRPr sz="2400"/>
          </a:p>
        </p:txBody>
      </p:sp>
      <p:sp>
        <p:nvSpPr>
          <p:cNvPr id="333" name="Google Shape;333;p35"/>
          <p:cNvSpPr txBox="1"/>
          <p:nvPr/>
        </p:nvSpPr>
        <p:spPr>
          <a:xfrm>
            <a:off x="-178565" y="2009996"/>
            <a:ext cx="3369821" cy="5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 dirty="0">
                <a:latin typeface="Open Sans"/>
                <a:ea typeface="Open Sans"/>
                <a:cs typeface="Open Sans"/>
                <a:sym typeface="Open Sans"/>
              </a:rPr>
              <a:t> Oppilaan itsetuntoa vahvistetaan </a:t>
            </a:r>
            <a:endParaRPr sz="1333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4" name="Google Shape;3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1256" y="2082801"/>
            <a:ext cx="8430768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5"/>
          <p:cNvSpPr txBox="1"/>
          <p:nvPr/>
        </p:nvSpPr>
        <p:spPr>
          <a:xfrm>
            <a:off x="-317191" y="2678576"/>
            <a:ext cx="3508592" cy="5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 dirty="0">
                <a:latin typeface="Open Sans"/>
                <a:ea typeface="Open Sans"/>
                <a:cs typeface="Open Sans"/>
                <a:sym typeface="Open Sans"/>
              </a:rPr>
              <a:t> Kodin ja koulun välinen yhteistyö on toimivaa </a:t>
            </a:r>
            <a:endParaRPr sz="1333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6" name="Google Shape;33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256" y="2678575"/>
            <a:ext cx="8430768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35"/>
          <p:cNvSpPr txBox="1"/>
          <p:nvPr/>
        </p:nvSpPr>
        <p:spPr>
          <a:xfrm>
            <a:off x="-334635" y="3370132"/>
            <a:ext cx="3508592" cy="5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 dirty="0">
                <a:latin typeface="Open Sans"/>
                <a:ea typeface="Open Sans"/>
                <a:cs typeface="Open Sans"/>
                <a:sym typeface="Open Sans"/>
              </a:rPr>
              <a:t> Oppilasta ohjataan tieto- ja viestintäteknologian ja sosiaalisen median hyödylliseen ja turvalliseen käyttöön </a:t>
            </a:r>
            <a:endParaRPr sz="1333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8" name="Google Shape;338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1256" y="3274349"/>
            <a:ext cx="8430768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35"/>
          <p:cNvSpPr txBox="1"/>
          <p:nvPr/>
        </p:nvSpPr>
        <p:spPr>
          <a:xfrm>
            <a:off x="-334635" y="4095099"/>
            <a:ext cx="3508592" cy="595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r>
              <a:rPr lang="en" sz="1333" dirty="0">
                <a:latin typeface="Open Sans"/>
                <a:ea typeface="Open Sans"/>
                <a:cs typeface="Open Sans"/>
                <a:sym typeface="Open Sans"/>
              </a:rPr>
              <a:t> Oppilas saa riittävästi kannustavaa palautetta </a:t>
            </a:r>
            <a:endParaRPr sz="1333" dirty="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0" name="Google Shape;340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1256" y="3870123"/>
            <a:ext cx="8430768" cy="5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35"/>
          <p:cNvSpPr txBox="1"/>
          <p:nvPr/>
        </p:nvSpPr>
        <p:spPr>
          <a:xfrm>
            <a:off x="381001" y="4465899"/>
            <a:ext cx="2810400" cy="4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/>
              <a:t> </a:t>
            </a:r>
            <a:endParaRPr sz="2400"/>
          </a:p>
        </p:txBody>
      </p:sp>
      <p:pic>
        <p:nvPicPr>
          <p:cNvPr id="342" name="Google Shape;342;p3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91256" y="4465898"/>
            <a:ext cx="8430768" cy="449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60ABEB-FCFF-4A46-91E4-77276742F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404DE0E-94D9-47D3-BCDF-DB4AB0D4D4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601" y="296893"/>
            <a:ext cx="11360799" cy="6047905"/>
          </a:xfrm>
          <a:prstGeom prst="rect">
            <a:avLst/>
          </a:prstGeom>
        </p:spPr>
      </p:pic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A7B4769-25BF-43DB-8F1D-63136DC43D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107286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1455</Words>
  <Application>Microsoft Office PowerPoint</Application>
  <PresentationFormat>Laajakuva</PresentationFormat>
  <Paragraphs>499</Paragraphs>
  <Slides>41</Slides>
  <Notes>23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Open Sans</vt:lpstr>
      <vt:lpstr>Office-teema</vt:lpstr>
      <vt:lpstr>LAADUKAS PERUSOPETUS MEILLÄ</vt:lpstr>
      <vt:lpstr>Tärkeimmät asiat, jotka tekevät opetuksesta laadukasta</vt:lpstr>
      <vt:lpstr>Opetus- ja oppimisympäristöjen toimivuus ja turvallisuus – kolmen kärki kehittämistarpeissa</vt:lpstr>
      <vt:lpstr>PowerPoint-esitys</vt:lpstr>
      <vt:lpstr>PowerPoint-esitys</vt:lpstr>
      <vt:lpstr>PowerPoint-esitys</vt:lpstr>
      <vt:lpstr>Valitse kolme (3) asiaa, joita pidät tärkeimpänä laadukkaan opetuksen näkökulmasta?</vt:lpstr>
      <vt:lpstr>Valitse kolme (3) asiaa, joita pidät tärkeimpänä laadukkaan opetuksen näkökulmasta?</vt:lpstr>
      <vt:lpstr>PowerPoint-esitys</vt:lpstr>
      <vt:lpstr>Valitse kolme (3) asiaa, joita pidät tärkeimpänä laadukkaan opetuksen näkökulmasta?</vt:lpstr>
      <vt:lpstr>PowerPoint-esitys</vt:lpstr>
      <vt:lpstr>PowerPoint-esitys</vt:lpstr>
      <vt:lpstr>Opetus- ja oppimisympäristöjen toimivuus ja turvallisuus</vt:lpstr>
      <vt:lpstr>PowerPoint-esitys</vt:lpstr>
      <vt:lpstr>Opetus- ja oppimisympäristöjen toimivuus ja turvallisuus</vt:lpstr>
      <vt:lpstr>PowerPoint-esitys</vt:lpstr>
      <vt:lpstr>Koulun sisätilat ovat kunnossa (ilmanvaihto, lämpötila, melu, tilojen riittävyys, siivouksen taso).  </vt:lpstr>
      <vt:lpstr>Koulun sisätilat ovat kunnossa (ilmanvaihto, lämpötila, melu, tilojen riittävyys, siivouksen taso).  </vt:lpstr>
      <vt:lpstr>PowerPoint-esitys</vt:lpstr>
      <vt:lpstr>Koulun tilat ovat toimivat ja tarkoituksenmukaiset.</vt:lpstr>
      <vt:lpstr>Koulun tilat ovat toimivat ja tarkoituksenmukaiset.</vt:lpstr>
      <vt:lpstr>PowerPoint-esitys</vt:lpstr>
      <vt:lpstr>Koulun pihalla on monipuolista tekemistä välituntisin.</vt:lpstr>
      <vt:lpstr>Koulun pihalla on monipuolista tekemistä välituntisin.</vt:lpstr>
      <vt:lpstr>PowerPoint-esitys</vt:lpstr>
      <vt:lpstr>Koulussa on yhteiset selkeät säännöt.</vt:lpstr>
      <vt:lpstr>Koulussa on yhteiset selkeät säännöt.</vt:lpstr>
      <vt:lpstr>PowerPoint-esitys</vt:lpstr>
      <vt:lpstr>Koulun lähiympäristöä hyödynnetään opetuksessa.</vt:lpstr>
      <vt:lpstr>Koulun lähiympäristöä hyödynnetään opetuksessa.</vt:lpstr>
      <vt:lpstr>PowerPoint-esitys</vt:lpstr>
      <vt:lpstr>Lapseni luokassa on hyvä työskentelyrauha.</vt:lpstr>
      <vt:lpstr>Lapseni luokassa on hyvä työskentelyrauha.</vt:lpstr>
      <vt:lpstr>PowerPoint-esitys</vt:lpstr>
      <vt:lpstr>Lapsellani on käytössä asianmukaiset oppimisvälineet ja -materiaalit.</vt:lpstr>
      <vt:lpstr>Lapsellani on käytössä asianmukaiset oppimisvälineet ja -materiaalit.</vt:lpstr>
      <vt:lpstr>PowerPoint-esitys</vt:lpstr>
      <vt:lpstr>Lapseni koulumatka on turvallinen.</vt:lpstr>
      <vt:lpstr>Lapseni koulumatka on turvallinen.</vt:lpstr>
      <vt:lpstr>Lapseni on saanut tarpeeksi tietoa ja tukea siirtyessään varhaiskasvatuksesta/esiopetuksesta kouluun tai kouluyksiköstä toiseen.</vt:lpstr>
      <vt:lpstr>Lapseni on saanut tarpeeksi tietoa ja tukea siirtyessään varhaiskasvatuksesta/esiopetuksesta kouluun tai kouluyksiköstä toiseen.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LAADUKAS PERUSOPETUS MEILLÄ</dc:title>
  <dc:creator>Liimatainen Päivi</dc:creator>
  <cp:lastModifiedBy>Liimatainen Päivi</cp:lastModifiedBy>
  <cp:revision>4</cp:revision>
  <dcterms:created xsi:type="dcterms:W3CDTF">2021-07-29T10:57:20Z</dcterms:created>
  <dcterms:modified xsi:type="dcterms:W3CDTF">2021-08-16T18:08:19Z</dcterms:modified>
</cp:coreProperties>
</file>