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01" r:id="rId3"/>
    <p:sldId id="400" r:id="rId4"/>
    <p:sldId id="402" r:id="rId5"/>
    <p:sldId id="311" r:id="rId6"/>
    <p:sldId id="378" r:id="rId7"/>
    <p:sldId id="403" r:id="rId8"/>
    <p:sldId id="312" r:id="rId9"/>
    <p:sldId id="379" r:id="rId10"/>
    <p:sldId id="313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imatainen Päivi" userId="3947198b-35d4-497f-9fd5-ef37cc800e28" providerId="ADAL" clId="{7AF02B06-D71D-45C6-9684-DD06F896F6DE}"/>
    <pc:docChg chg="delSld modSld">
      <pc:chgData name="Liimatainen Päivi" userId="3947198b-35d4-497f-9fd5-ef37cc800e28" providerId="ADAL" clId="{7AF02B06-D71D-45C6-9684-DD06F896F6DE}" dt="2021-08-16T18:09:35.107" v="2" actId="47"/>
      <pc:docMkLst>
        <pc:docMk/>
      </pc:docMkLst>
      <pc:sldChg chg="del">
        <pc:chgData name="Liimatainen Päivi" userId="3947198b-35d4-497f-9fd5-ef37cc800e28" providerId="ADAL" clId="{7AF02B06-D71D-45C6-9684-DD06F896F6DE}" dt="2021-08-16T18:09:35.107" v="2" actId="47"/>
        <pc:sldMkLst>
          <pc:docMk/>
          <pc:sldMk cId="0" sldId="314"/>
        </pc:sldMkLst>
      </pc:sldChg>
      <pc:sldChg chg="modSp mod">
        <pc:chgData name="Liimatainen Päivi" userId="3947198b-35d4-497f-9fd5-ef37cc800e28" providerId="ADAL" clId="{7AF02B06-D71D-45C6-9684-DD06F896F6DE}" dt="2021-08-16T18:09:22.287" v="1" actId="6549"/>
        <pc:sldMkLst>
          <pc:docMk/>
          <pc:sldMk cId="2360228422" sldId="401"/>
        </pc:sldMkLst>
        <pc:spChg chg="mod">
          <ac:chgData name="Liimatainen Päivi" userId="3947198b-35d4-497f-9fd5-ef37cc800e28" providerId="ADAL" clId="{7AF02B06-D71D-45C6-9684-DD06F896F6DE}" dt="2021-08-16T18:09:18.611" v="0" actId="6549"/>
          <ac:spMkLst>
            <pc:docMk/>
            <pc:sldMk cId="2360228422" sldId="401"/>
            <ac:spMk id="3" creationId="{C1730E1B-7A2A-4591-A5E4-44C1E73140C9}"/>
          </ac:spMkLst>
        </pc:spChg>
        <pc:spChg chg="mod">
          <ac:chgData name="Liimatainen Päivi" userId="3947198b-35d4-497f-9fd5-ef37cc800e28" providerId="ADAL" clId="{7AF02B06-D71D-45C6-9684-DD06F896F6DE}" dt="2021-08-16T18:09:22.287" v="1" actId="6549"/>
          <ac:spMkLst>
            <pc:docMk/>
            <pc:sldMk cId="2360228422" sldId="401"/>
            <ac:spMk id="4" creationId="{145A92EA-6A18-434E-9BC5-C26B67C5753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FAA5F9-1BF1-4EA6-9B40-0C5883F4D7D9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76085-525D-4602-BC35-1F89D971AC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2553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ReportMixedSlide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ReportMixedSlide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ReportMixedSlide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0" name="Google Shape;620;ReportMixedSlide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ReportDataTable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6" name="Google Shape;636;ReportDataTable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FEB776-DEF9-4247-B98D-1C9218325D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0A2C572-485C-4E69-9DD1-E2D4A210AA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C7B6D3-F925-42A7-9A68-A5120837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A916AD-BA8F-42C5-9EC2-213EE1A9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C86A31-5B3C-453F-B6B7-1C9C0689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27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723FE9-1A3C-4260-B28D-9DEBFD213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C95F18B-F6DA-4B5A-90E2-EEC6D0952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B14FB9-7432-4728-AE55-1ED1CDE2F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D07BED-680C-4879-B791-45B868D8B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638980-06B5-44D4-A6C3-799C6ADFF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80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EF511E8-72FF-4F01-B0BA-27FF74FE1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F16E4BC-3E1C-480B-B064-77B61368E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6AE6C6-360F-449F-B2FE-3567D7469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D19D9F-8C00-4E49-A083-BF0EB32EE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7594A-5B8E-4FF6-9DEC-9FE05F9CD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771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7804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5AD49-B65D-4212-92B9-1FCE101C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CE2200-3235-4AEC-8101-3F2D00AB8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ADF2366-7FBD-4EA9-8701-EE6E0E742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F729AC-D353-40B4-87A9-1EACACD47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0F7210-BEA0-457C-9383-39962459D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602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194FFF-E0AE-49A2-9F60-36183512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179478-0A8C-4FA9-9E6C-F055DF9A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83F2AB-A502-403B-9890-E0839655F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44DF3F-272B-469D-B7D2-F8C3BA801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A51B29-A4FD-4699-BA02-F01A99F9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14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7863A4-4AE2-417D-86F5-CE6F4DEBE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EFE330-BE0C-4FEE-A4EE-F467AF9FC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34F5289-A36C-4B89-BDB9-9C4B0405C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C0D2CB-8872-4B22-9407-0D0A5FA71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E838C3-019E-454C-A57B-88D46AF13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7D1DFE8-9649-49BA-A7FB-6000FC90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78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0E5EB-DF1F-4A02-9498-B99CF3998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8F4487-9BED-4040-94AD-64F82AA98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0720314-C721-4EBC-8EDB-F685FABEF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C617E96-CAAB-4E5D-A98F-0868B27CC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ED35AD7-B2BC-45C3-B782-549162CF8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92805A4-168D-410A-95F8-EE6982355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3587342-C0EC-4203-92FE-19D218B83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7C64063-E113-4F29-872C-FC751F3A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212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DCA7DB-FB47-4ACB-9FFA-9C5C49EBE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6094B0D-45C5-4457-89C9-7AD05381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3461041-06AC-4ED3-8C21-BCF772577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2E6778-DED2-40E5-BCC1-5330656C3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79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8ED816-C8FC-456F-8762-4F388871F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F55E0C2-4C47-4AB3-8159-2291557F2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F177811-DDD5-4830-8A6E-740409E8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5537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E44352-E0D3-4D0B-838D-0295B1126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B12B6E1-C36F-4EEE-A381-9242A8DB5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22CBB13-33F8-4D19-A77E-9CF78E0BF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108BC4-9D81-4369-AA3B-4D47A763F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0A23104-11F4-434E-9A64-20AA91183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B04F143-A604-4225-A00E-DBDEE2243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699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E9A7C7-FB63-4908-BC29-F7C5DB42F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72CFCDB-4111-476C-A505-F90CE6814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0AD0C09-32AB-4172-A5E6-91842C17B3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709B68-8AB9-4903-B55F-0E9D10BBC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E36B48-8431-4C0C-B0CF-EAB0A995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80703F-BC07-49DC-B4A6-342866782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966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ADAE666-2438-4C3E-8A6F-F843C9776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BF88108-9FEB-43F1-8164-C6A8F445A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F7519E-4677-4F77-960C-ECB76BECF1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18644-655A-41C3-8AE1-EDCA4DAFF758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82577A-14A4-4DE6-8560-3A6EE2FAD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61DB3A-E1AD-4CDC-833A-9B4B7D4EA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B4A23-CCBD-40FD-8767-9B509C011D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733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6">
                <a:lumMod val="50000"/>
              </a:schemeClr>
            </a:gs>
            <a:gs pos="0">
              <a:schemeClr val="accent1">
                <a:lumMod val="5000"/>
                <a:lumOff val="95000"/>
              </a:schemeClr>
            </a:gs>
            <a:gs pos="98000">
              <a:srgbClr val="92D05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6D8A1E-9BB2-49D2-B8D5-7CB8D499C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b="1" dirty="0"/>
              <a:t>Oppilaan osallisuus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D52E629-C0AF-4538-AB79-2159652FD7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70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70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Mielestäni oppilaan tulisi voida osallistua  ja vaikuttaa seuraaviin asioihin </a:t>
            </a:r>
            <a:endParaRPr sz="1867"/>
          </a:p>
        </p:txBody>
      </p:sp>
      <p:sp>
        <p:nvSpPr>
          <p:cNvPr id="639" name="Google Shape;639;p7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640" name="Google Shape;640;p70"/>
          <p:cNvGraphicFramePr/>
          <p:nvPr/>
        </p:nvGraphicFramePr>
        <p:xfrm>
          <a:off x="406400" y="1524000"/>
          <a:ext cx="11353733" cy="41144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Mielestäni oppilaan tulisi voida osallistua  ja vaikuttaa seuraaviin asioihin 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Muu, mikä?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Työskentelytapojen valinta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74.4%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Oppituntien tavoitteet ja sisällöt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Kouluruokailun kehittäminen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Välituntitoiminnan suunnittelu ja toteutus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76.7%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hankinnat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8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18.6%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harrastustoiminnan sisältöjen suunnittelu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28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65.1%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ulko- ja sisätilojen suunnittelu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30.2%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Koulun järjestyssäännöt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15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34.9%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6">
                <a:lumMod val="50000"/>
              </a:schemeClr>
            </a:gs>
            <a:gs pos="0">
              <a:schemeClr val="accent1">
                <a:lumMod val="5000"/>
                <a:lumOff val="95000"/>
              </a:schemeClr>
            </a:gs>
            <a:gs pos="98000">
              <a:srgbClr val="92D05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439C9D-4282-46E9-8875-5DCBA737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voimme vastata näihin toiveisiin?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730E1B-7A2A-4591-A5E4-44C1E73140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Oppilaat toivoivat voivansa vaikuttaa</a:t>
            </a:r>
          </a:p>
          <a:p>
            <a:pPr lvl="1"/>
            <a:r>
              <a:rPr lang="fi-FI" dirty="0"/>
              <a:t>Oppituntien sisältöihin</a:t>
            </a:r>
          </a:p>
          <a:p>
            <a:pPr lvl="1"/>
            <a:r>
              <a:rPr lang="fi-FI" dirty="0"/>
              <a:t>Työskentelytapojen valintaan</a:t>
            </a:r>
          </a:p>
          <a:p>
            <a:pPr lvl="1"/>
            <a:r>
              <a:rPr lang="fi-FI" dirty="0"/>
              <a:t>Välituntitoiminnan suunnitteluun ja toteutukseen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5A92EA-6A18-434E-9BC5-C26B67C575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Huoltajat toivoivat, että oppilaat voisivat vaikuttaa</a:t>
            </a:r>
          </a:p>
          <a:p>
            <a:pPr lvl="1"/>
            <a:r>
              <a:rPr lang="fi-FI" dirty="0"/>
              <a:t>Työskentelytapojen valintaan</a:t>
            </a:r>
          </a:p>
          <a:p>
            <a:pPr lvl="1"/>
            <a:r>
              <a:rPr lang="fi-FI" dirty="0"/>
              <a:t>Välituntitoiminnan suunnitteluun ja toteutukseen</a:t>
            </a:r>
          </a:p>
          <a:p>
            <a:pPr lvl="1"/>
            <a:r>
              <a:rPr lang="fi-FI" dirty="0"/>
              <a:t>Koulun harrastustoiminnan sisältöjen suunnitteluun</a:t>
            </a: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0228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05B11CC9-0787-4E5B-B3BD-1B960183D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89" y="244030"/>
            <a:ext cx="11532571" cy="63729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519C760-DDB0-40C8-8B63-FA05A431F0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39B197-7739-44E7-A690-4A20C4122B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304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95BD4B84-2907-42E2-87A8-AC0AC1C152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72" y="0"/>
            <a:ext cx="1110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88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68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Mielestäni oppilaan tulisi voida osallistua  ja vaikuttaa seuraaviin asioihin </a:t>
            </a:r>
            <a:endParaRPr sz="1867"/>
          </a:p>
        </p:txBody>
      </p:sp>
      <p:sp>
        <p:nvSpPr>
          <p:cNvPr id="603" name="Google Shape;603;p6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604" name="Google Shape;604;p68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05" name="Google Shape;605;p68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06" name="Google Shape;606;p68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Muu, mikä?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07" name="Google Shape;607;p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08" name="Google Shape;608;p68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Työskentelytapojen valinta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09" name="Google Shape;609;p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10" name="Google Shape;610;p68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Oppituntien tavoitteet ja sisällöt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11" name="Google Shape;611;p6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12" name="Google Shape;612;p68"/>
          <p:cNvSpPr txBox="1"/>
          <p:nvPr/>
        </p:nvSpPr>
        <p:spPr>
          <a:xfrm>
            <a:off x="381001" y="4106185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Kouluruokailun kehittäminen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13" name="Google Shape;613;p6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4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14" name="Google Shape;614;p68"/>
          <p:cNvSpPr txBox="1"/>
          <p:nvPr/>
        </p:nvSpPr>
        <p:spPr>
          <a:xfrm>
            <a:off x="381001" y="4780647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Välituntitoiminnan suunnittelu ja toteutus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15" name="Google Shape;615;p6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91256" y="4780646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16" name="Google Shape;616;p68"/>
          <p:cNvSpPr txBox="1"/>
          <p:nvPr/>
        </p:nvSpPr>
        <p:spPr>
          <a:xfrm>
            <a:off x="381001" y="5455108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Koulun hankinnat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17" name="Google Shape;617;p6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191256" y="5455107"/>
            <a:ext cx="8430768" cy="67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633;p6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191256" y="6204244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EBD8E09-5994-4665-B9D6-42F452E85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5645" y="190721"/>
            <a:ext cx="11685720" cy="6038751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60BE8B9-13FF-44DB-8437-750AEBC43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D690CAC-ADDD-47E3-A078-62515232CB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3563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EE96524-DFCD-46C6-A988-33A109656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0453"/>
            <a:ext cx="12192000" cy="5297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98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Google Shape;622;p69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Mielestäni oppilaan tulisi voida osallistua  ja vaikuttaa seuraaviin asioihin </a:t>
            </a:r>
            <a:endParaRPr sz="1867"/>
          </a:p>
        </p:txBody>
      </p:sp>
      <p:sp>
        <p:nvSpPr>
          <p:cNvPr id="623" name="Google Shape;623;p6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624" name="Google Shape;624;p69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25" name="Google Shape;625;p69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626" name="Google Shape;626;p69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Koulun harrastustoiminnan sisältöjen suunnittelu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27" name="Google Shape;627;p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28" name="Google Shape;628;p69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Koulun ulko- ja sisätilojen suunnittelu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29" name="Google Shape;629;p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Google Shape;630;p69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Koulun järjestyssäännöt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631" name="Google Shape;631;p6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632" name="Google Shape;632;p69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633" name="Google Shape;633;p6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5B9A0C40-F82E-48CF-9B84-F93D96F3D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35" y="289303"/>
            <a:ext cx="11152827" cy="640596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62C4DF8-BAD4-451E-817D-BC6875507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A9BA5E-BA58-4806-92F6-EC6F5BD1EF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5573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177</Words>
  <Application>Microsoft Office PowerPoint</Application>
  <PresentationFormat>Laajakuva</PresentationFormat>
  <Paragraphs>62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Office-teema</vt:lpstr>
      <vt:lpstr>Oppilaan osallisuus</vt:lpstr>
      <vt:lpstr>Miten voimme vastata näihin toiveisiin?</vt:lpstr>
      <vt:lpstr>PowerPoint-esitys</vt:lpstr>
      <vt:lpstr>PowerPoint-esitys</vt:lpstr>
      <vt:lpstr>Mielestäni oppilaan tulisi voida osallistua  ja vaikuttaa seuraaviin asioihin </vt:lpstr>
      <vt:lpstr>PowerPoint-esitys</vt:lpstr>
      <vt:lpstr>PowerPoint-esitys</vt:lpstr>
      <vt:lpstr>Mielestäni oppilaan tulisi voida osallistua  ja vaikuttaa seuraaviin asioihin </vt:lpstr>
      <vt:lpstr>PowerPoint-esitys</vt:lpstr>
      <vt:lpstr>Mielestäni oppilaan tulisi voida osallistua  ja vaikuttaa seuraaviin asioihin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Oppilaan osallisuus</dc:title>
  <dc:creator>Liimatainen Päivi</dc:creator>
  <cp:lastModifiedBy>Liimatainen Päivi</cp:lastModifiedBy>
  <cp:revision>3</cp:revision>
  <dcterms:created xsi:type="dcterms:W3CDTF">2021-07-30T18:53:58Z</dcterms:created>
  <dcterms:modified xsi:type="dcterms:W3CDTF">2021-08-16T18:09:37Z</dcterms:modified>
</cp:coreProperties>
</file>