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pzV_0l5ILI" TargetMode="External"/><Relationship Id="rId2" Type="http://schemas.openxmlformats.org/officeDocument/2006/relationships/hyperlink" Target="https://www.google.com/url?q=https://www.youtube.com/watch?v%3Dz8qVDxLfqls&amp;sa=D&amp;ust=1493809735125000&amp;usg=AFQjCNHjkkJzN-Z2eWs72Y7OTtIVIBb5Z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Populaarikulttuuri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221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Populaarikulttuuri ja musiikki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b="1" dirty="0"/>
              <a:t>Tehtävät</a:t>
            </a:r>
            <a:endParaRPr lang="fi" b="1" dirty="0"/>
          </a:p>
          <a:p>
            <a:pPr marL="0" indent="0">
              <a:spcBef>
                <a:spcPts val="0"/>
              </a:spcBef>
              <a:buAutoNum type="arabicPeriod"/>
            </a:pPr>
            <a:r>
              <a:rPr lang="fi" dirty="0"/>
              <a:t>The Beatles</a:t>
            </a:r>
          </a:p>
          <a:p>
            <a:pPr marL="400050" lvl="1" indent="0">
              <a:spcBef>
                <a:spcPts val="0"/>
              </a:spcBef>
              <a:buAutoNum type="alphaLcParenR"/>
            </a:pPr>
            <a:r>
              <a:rPr lang="fi" dirty="0"/>
              <a:t> Katso </a:t>
            </a:r>
            <a:r>
              <a:rPr lang="fi" dirty="0">
                <a:hlinkClick r:id="rId2"/>
              </a:rPr>
              <a:t>video</a:t>
            </a:r>
            <a:r>
              <a:rPr lang="fi" dirty="0"/>
              <a:t> beatlemaniasta. Selvitä, mitä beatlemanialla tarkoitetaan ja miten se näkyy videossa.</a:t>
            </a:r>
          </a:p>
          <a:p>
            <a:pPr marL="400050" lvl="1" indent="0">
              <a:spcBef>
                <a:spcPts val="0"/>
              </a:spcBef>
              <a:buAutoNum type="alphaLcParenR"/>
            </a:pPr>
            <a:r>
              <a:rPr lang="fi" dirty="0"/>
              <a:t> Etsi Beatlesista kertovia kuvia. Perustele väite: Beatles-pojat olivat nuorisomuodin esikuvia</a:t>
            </a:r>
            <a:r>
              <a:rPr lang="fi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" dirty="0"/>
              <a:t>2. Elvis Presley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a) Katso Elvis Presleyn </a:t>
            </a:r>
            <a:r>
              <a:rPr lang="fi" dirty="0">
                <a:hlinkClick r:id="rId3"/>
              </a:rPr>
              <a:t>video</a:t>
            </a:r>
            <a:r>
              <a:rPr lang="fi" dirty="0"/>
              <a:t> Jailhouse rock. Mitä Elviksen musiikille tyypillisiä piirteitä löydät videosta?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b) Miksi Elvistä on kutsuttu rockin kuninkaaksi?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c) Etsi Elvikseen liittyviä elokuvajulisteita hakusanalla Elvis elokuvissa.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d) Miten kuvissa näkyy nuorisokulttuuri ja tähtikultti?</a:t>
            </a:r>
          </a:p>
          <a:p>
            <a:pPr marL="400050" lvl="1" indent="0">
              <a:spcBef>
                <a:spcPts val="0"/>
              </a:spcBef>
              <a:buNone/>
            </a:pPr>
            <a:endParaRPr lang="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0950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Populaarikulttuuri ja taide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fi-FI" dirty="0"/>
              <a:t>3. Andy Warhol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-FI" dirty="0"/>
              <a:t>a) Selvitä, mitä tarkoitetaan pop-taiteella.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-FI" dirty="0"/>
              <a:t>b) Etsi Andy Warholin tekemiä taideteoksia.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-FI" dirty="0"/>
              <a:t>c) Miten niissä näkyy </a:t>
            </a:r>
            <a:r>
              <a:rPr lang="fi-FI" dirty="0">
                <a:solidFill>
                  <a:srgbClr val="000000"/>
                </a:solidFill>
              </a:rPr>
              <a:t>uudenlainen </a:t>
            </a:r>
            <a:r>
              <a:rPr lang="fi-FI" dirty="0"/>
              <a:t>tapa tehdä taidetta?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298372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Galleria</Template>
  <TotalTime>2</TotalTime>
  <Words>119</Words>
  <Application>Microsoft Office PowerPoint</Application>
  <PresentationFormat>Laajakuva</PresentationFormat>
  <Paragraphs>16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Century Gothic</vt:lpstr>
      <vt:lpstr>Gallery</vt:lpstr>
      <vt:lpstr>Populaarikulttuuri</vt:lpstr>
      <vt:lpstr>Populaarikulttuuri ja musiikki</vt:lpstr>
      <vt:lpstr>Populaarikulttuuri ja taide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Populaarikulttuuri</dc:title>
  <dc:creator>Helenius Niki</dc:creator>
  <cp:lastModifiedBy>Helenius Niki</cp:lastModifiedBy>
  <cp:revision>1</cp:revision>
  <dcterms:created xsi:type="dcterms:W3CDTF">2022-09-14T05:11:55Z</dcterms:created>
  <dcterms:modified xsi:type="dcterms:W3CDTF">2022-09-14T05:14:37Z</dcterms:modified>
</cp:coreProperties>
</file>