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Pilakuva Darwin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95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000" b="1" dirty="0"/>
              <a:t>Tutki Charles Darwinista tehtyä pilakuvaa.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4743" y="2014194"/>
            <a:ext cx="592974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32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dirty="0"/>
              <a:t>a) Minkälaisen kuvan pilakuva antaa Darwinista?</a:t>
            </a:r>
          </a:p>
          <a:p>
            <a:r>
              <a:rPr lang="fi-FI" sz="2800" b="1" dirty="0"/>
              <a:t>b) Pohdi, miksi Darwinin evoluutioteoria sai osakseen kovaa arvostelua.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0385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</TotalTime>
  <Words>30</Words>
  <Application>Microsoft Office PowerPoint</Application>
  <PresentationFormat>Laajakuva</PresentationFormat>
  <Paragraphs>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Century Gothic</vt:lpstr>
      <vt:lpstr>Garamond</vt:lpstr>
      <vt:lpstr>Savon</vt:lpstr>
      <vt:lpstr>Pilakuva Darwin</vt:lpstr>
      <vt:lpstr>Tutki Charles Darwinista tehtyä pilakuvaa. </vt:lpstr>
      <vt:lpstr>Kysymykset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Pilakuva Darwin</dc:title>
  <dc:creator>Helenius Niki</dc:creator>
  <cp:lastModifiedBy>Helenius Niki</cp:lastModifiedBy>
  <cp:revision>1</cp:revision>
  <dcterms:created xsi:type="dcterms:W3CDTF">2022-06-08T18:57:02Z</dcterms:created>
  <dcterms:modified xsi:type="dcterms:W3CDTF">2022-06-08T19:01:02Z</dcterms:modified>
</cp:coreProperties>
</file>