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8qVDxLfqls" TargetMode="External"/><Relationship Id="rId2" Type="http://schemas.openxmlformats.org/officeDocument/2006/relationships/hyperlink" Target="https://www.google.com/url?q=https://www.youtube.com/watch?v%3Dz8qVDxLfqls&amp;sa=D&amp;ust=1493809735125000&amp;usg=AFQjCNHjkkJzN-Z2eWs72Y7OTtIVIBb5ZQ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1900-luku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Kertausaukeama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316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Fasismi ja sosialismi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Katso kirjan kuvat s.163 ja 164</a:t>
            </a:r>
          </a:p>
          <a:p>
            <a:r>
              <a:rPr lang="fi-FI" dirty="0" smtClean="0"/>
              <a:t>Tee kuvatehtävät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6261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Itsenäisempi nainen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Lue kirjasta s.170 ja tiivistä teksti pariin lauseeseen.</a:t>
            </a:r>
          </a:p>
          <a:p>
            <a:r>
              <a:rPr lang="fi-FI" dirty="0" smtClean="0"/>
              <a:t>Mitä ajattelet seuraavan sivun maalauksesta? Millaisena pelinä tennis kuvataan?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4733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Populaarikulttuuri ja massakulttuuri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AutoNum type="arabicPeriod"/>
            </a:pPr>
            <a:r>
              <a:rPr lang="fi" dirty="0" smtClean="0"/>
              <a:t>The </a:t>
            </a:r>
            <a:r>
              <a:rPr lang="fi" dirty="0"/>
              <a:t>Beatles</a:t>
            </a:r>
          </a:p>
          <a:p>
            <a:pPr marL="400050" lvl="1" indent="0">
              <a:spcBef>
                <a:spcPts val="0"/>
              </a:spcBef>
              <a:buAutoNum type="alphaLcParenR"/>
            </a:pPr>
            <a:r>
              <a:rPr lang="fi" dirty="0"/>
              <a:t> Katso </a:t>
            </a:r>
            <a:r>
              <a:rPr lang="fi" dirty="0">
                <a:hlinkClick r:id="rId2"/>
              </a:rPr>
              <a:t>video</a:t>
            </a:r>
            <a:r>
              <a:rPr lang="fi" dirty="0"/>
              <a:t> beatlemaniasta. Selvitä, mitä beatlemanialla tarkoitetaan ja miten se näkyy videossa.</a:t>
            </a:r>
          </a:p>
          <a:p>
            <a:r>
              <a:rPr lang="en-US" dirty="0">
                <a:hlinkClick r:id="rId3"/>
              </a:rPr>
              <a:t>The Beatles - Beatlemania! (London 1964) </a:t>
            </a:r>
            <a:r>
              <a:rPr lang="en-US" dirty="0" smtClean="0">
                <a:hlinkClick r:id="rId3"/>
              </a:rPr>
              <a:t>– YouTube</a:t>
            </a:r>
            <a:r>
              <a:rPr lang="en-US" dirty="0" smtClean="0"/>
              <a:t> 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5456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6241" y="0"/>
            <a:ext cx="12486410" cy="62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79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72</TotalTime>
  <Words>67</Words>
  <Application>Microsoft Office PowerPoint</Application>
  <PresentationFormat>Laajakuva</PresentationFormat>
  <Paragraphs>12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1900-luku </vt:lpstr>
      <vt:lpstr>Fasismi ja sosialismi</vt:lpstr>
      <vt:lpstr>Itsenäisempi nainen</vt:lpstr>
      <vt:lpstr>Populaarikulttuuri ja massakulttuuri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Kertausta</dc:title>
  <dc:creator>Helenius Niki</dc:creator>
  <cp:lastModifiedBy>Helenius Niki</cp:lastModifiedBy>
  <cp:revision>4</cp:revision>
  <dcterms:created xsi:type="dcterms:W3CDTF">2021-01-27T20:08:53Z</dcterms:created>
  <dcterms:modified xsi:type="dcterms:W3CDTF">2021-05-25T06:27:26Z</dcterms:modified>
</cp:coreProperties>
</file>