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57" r:id="rId6"/>
    <p:sldId id="262" r:id="rId7"/>
    <p:sldId id="263" r:id="rId8"/>
    <p:sldId id="258" r:id="rId9"/>
    <p:sldId id="259" r:id="rId10"/>
    <p:sldId id="260" r:id="rId11"/>
    <p:sldId id="261" r:id="rId12"/>
    <p:sldId id="264" r:id="rId13"/>
    <p:sldId id="265" r:id="rId14"/>
    <p:sldId id="267" r:id="rId15"/>
    <p:sldId id="266" r:id="rId16"/>
    <p:sldId id="271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369B4-B36A-4237-95D8-C556C025552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AF25C8E-06AD-4D9D-95B8-6E16BAD5B267}">
      <dgm:prSet phldrT="[Teksti]"/>
      <dgm:spPr/>
      <dgm:t>
        <a:bodyPr/>
        <a:lstStyle/>
        <a:p>
          <a:r>
            <a:rPr lang="fi-FI" dirty="0" smtClean="0"/>
            <a:t>1607 Lontoon kauppakomppania</a:t>
          </a:r>
          <a:endParaRPr lang="fi-FI" dirty="0"/>
        </a:p>
      </dgm:t>
    </dgm:pt>
    <dgm:pt modelId="{D679DAA6-D2C7-4F62-80F4-D9DFF008B2B4}" type="parTrans" cxnId="{9A50C6DA-2805-4ECB-BEB6-782A0DA39607}">
      <dgm:prSet/>
      <dgm:spPr/>
      <dgm:t>
        <a:bodyPr/>
        <a:lstStyle/>
        <a:p>
          <a:endParaRPr lang="fi-FI"/>
        </a:p>
      </dgm:t>
    </dgm:pt>
    <dgm:pt modelId="{9DD12D5F-6EE7-46F8-9E05-3A715765FCBF}" type="sibTrans" cxnId="{9A50C6DA-2805-4ECB-BEB6-782A0DA39607}">
      <dgm:prSet/>
      <dgm:spPr/>
      <dgm:t>
        <a:bodyPr/>
        <a:lstStyle/>
        <a:p>
          <a:endParaRPr lang="fi-FI"/>
        </a:p>
      </dgm:t>
    </dgm:pt>
    <dgm:pt modelId="{3B95583B-7900-4C68-B585-8511DF9A8031}">
      <dgm:prSet phldrT="[Teksti]"/>
      <dgm:spPr/>
      <dgm:t>
        <a:bodyPr/>
        <a:lstStyle/>
        <a:p>
          <a:r>
            <a:rPr lang="fi-FI" dirty="0" smtClean="0"/>
            <a:t>Ensimmäiset suomalaiset 1638</a:t>
          </a:r>
          <a:endParaRPr lang="fi-FI" dirty="0"/>
        </a:p>
      </dgm:t>
    </dgm:pt>
    <dgm:pt modelId="{25E57B53-6BAB-4851-A445-D03DEDE83C1E}" type="parTrans" cxnId="{6D4D18C7-DDAD-4F2B-8617-66BE7B0D4622}">
      <dgm:prSet/>
      <dgm:spPr/>
      <dgm:t>
        <a:bodyPr/>
        <a:lstStyle/>
        <a:p>
          <a:endParaRPr lang="fi-FI"/>
        </a:p>
      </dgm:t>
    </dgm:pt>
    <dgm:pt modelId="{8EAC22F3-5039-424F-9B18-9F99B078D9D1}" type="sibTrans" cxnId="{6D4D18C7-DDAD-4F2B-8617-66BE7B0D4622}">
      <dgm:prSet/>
      <dgm:spPr/>
      <dgm:t>
        <a:bodyPr/>
        <a:lstStyle/>
        <a:p>
          <a:endParaRPr lang="fi-FI"/>
        </a:p>
      </dgm:t>
    </dgm:pt>
    <dgm:pt modelId="{05B7704A-578F-4F93-9ACD-8540B7883354}">
      <dgm:prSet phldrT="[Teksti]"/>
      <dgm:spPr/>
      <dgm:t>
        <a:bodyPr/>
        <a:lstStyle/>
        <a:p>
          <a:r>
            <a:rPr lang="fi-FI" dirty="0" smtClean="0"/>
            <a:t>Suuri siirtomaasota 1756-63</a:t>
          </a:r>
          <a:endParaRPr lang="fi-FI" dirty="0"/>
        </a:p>
      </dgm:t>
    </dgm:pt>
    <dgm:pt modelId="{305F4D17-6364-46D6-9BD4-A69D8B6858A1}" type="parTrans" cxnId="{DC93A91E-431E-469B-87A7-7BB4BE9901EA}">
      <dgm:prSet/>
      <dgm:spPr/>
      <dgm:t>
        <a:bodyPr/>
        <a:lstStyle/>
        <a:p>
          <a:endParaRPr lang="fi-FI"/>
        </a:p>
      </dgm:t>
    </dgm:pt>
    <dgm:pt modelId="{0A3844CC-1107-45BF-B40E-5DCA37B6C252}" type="sibTrans" cxnId="{DC93A91E-431E-469B-87A7-7BB4BE9901EA}">
      <dgm:prSet/>
      <dgm:spPr/>
      <dgm:t>
        <a:bodyPr/>
        <a:lstStyle/>
        <a:p>
          <a:endParaRPr lang="fi-FI"/>
        </a:p>
      </dgm:t>
    </dgm:pt>
    <dgm:pt modelId="{92BA40A3-56DE-46F7-A7E6-9FAC51B0CFE6}">
      <dgm:prSet phldrT="[Teksti]"/>
      <dgm:spPr/>
      <dgm:t>
        <a:bodyPr/>
        <a:lstStyle/>
        <a:p>
          <a:r>
            <a:rPr lang="fi-FI" dirty="0" smtClean="0"/>
            <a:t>Bostonin teekutsut 1773</a:t>
          </a:r>
          <a:endParaRPr lang="fi-FI" dirty="0"/>
        </a:p>
      </dgm:t>
    </dgm:pt>
    <dgm:pt modelId="{4576F7A1-9177-411E-BE2B-7A85F068942C}" type="parTrans" cxnId="{6D7C62B5-3F23-4AEA-A767-0CA5C02F11EC}">
      <dgm:prSet/>
      <dgm:spPr/>
      <dgm:t>
        <a:bodyPr/>
        <a:lstStyle/>
        <a:p>
          <a:endParaRPr lang="fi-FI"/>
        </a:p>
      </dgm:t>
    </dgm:pt>
    <dgm:pt modelId="{EDBE61A0-F95A-434D-BE92-30AF8CF94E01}" type="sibTrans" cxnId="{6D7C62B5-3F23-4AEA-A767-0CA5C02F11EC}">
      <dgm:prSet/>
      <dgm:spPr/>
      <dgm:t>
        <a:bodyPr/>
        <a:lstStyle/>
        <a:p>
          <a:endParaRPr lang="fi-FI"/>
        </a:p>
      </dgm:t>
    </dgm:pt>
    <dgm:pt modelId="{38963897-777E-469F-9EF1-68A4AFCEB942}">
      <dgm:prSet phldrT="[Teksti]"/>
      <dgm:spPr/>
      <dgm:t>
        <a:bodyPr/>
        <a:lstStyle/>
        <a:p>
          <a:r>
            <a:rPr lang="fi-FI" dirty="0" smtClean="0"/>
            <a:t>Itsenäisyysjulistus 1776</a:t>
          </a:r>
          <a:endParaRPr lang="fi-FI" dirty="0"/>
        </a:p>
      </dgm:t>
    </dgm:pt>
    <dgm:pt modelId="{B3FEF9F3-6F86-46D3-9433-94CB0DEB84CD}" type="parTrans" cxnId="{6F59F00D-4B9B-4466-9378-8375BF0DA26F}">
      <dgm:prSet/>
      <dgm:spPr/>
      <dgm:t>
        <a:bodyPr/>
        <a:lstStyle/>
        <a:p>
          <a:endParaRPr lang="fi-FI"/>
        </a:p>
      </dgm:t>
    </dgm:pt>
    <dgm:pt modelId="{8AFD97ED-2E66-4E34-B69E-D01EBEAD4289}" type="sibTrans" cxnId="{6F59F00D-4B9B-4466-9378-8375BF0DA26F}">
      <dgm:prSet/>
      <dgm:spPr/>
      <dgm:t>
        <a:bodyPr/>
        <a:lstStyle/>
        <a:p>
          <a:endParaRPr lang="fi-FI"/>
        </a:p>
      </dgm:t>
    </dgm:pt>
    <dgm:pt modelId="{6B5D0D85-3A46-4B46-B6E1-C2617D6FD8EE}">
      <dgm:prSet phldrT="[Teksti]"/>
      <dgm:spPr/>
      <dgm:t>
        <a:bodyPr/>
        <a:lstStyle/>
        <a:p>
          <a:r>
            <a:rPr lang="fi-FI" dirty="0" smtClean="0"/>
            <a:t>Englanti tunnusti 1783</a:t>
          </a:r>
          <a:endParaRPr lang="fi-FI" dirty="0"/>
        </a:p>
      </dgm:t>
    </dgm:pt>
    <dgm:pt modelId="{E90B11B3-BC38-4F5B-BAFE-2B01605C3FD0}" type="parTrans" cxnId="{2BB859F5-2455-4DD9-8AFA-B919F1D4690F}">
      <dgm:prSet/>
      <dgm:spPr/>
      <dgm:t>
        <a:bodyPr/>
        <a:lstStyle/>
        <a:p>
          <a:endParaRPr lang="fi-FI"/>
        </a:p>
      </dgm:t>
    </dgm:pt>
    <dgm:pt modelId="{E3122D03-A13F-4558-B22E-2077D43B1D54}" type="sibTrans" cxnId="{2BB859F5-2455-4DD9-8AFA-B919F1D4690F}">
      <dgm:prSet/>
      <dgm:spPr/>
      <dgm:t>
        <a:bodyPr/>
        <a:lstStyle/>
        <a:p>
          <a:endParaRPr lang="fi-FI"/>
        </a:p>
      </dgm:t>
    </dgm:pt>
    <dgm:pt modelId="{703F72B1-910E-400D-9E8E-E2BE803E4ED6}" type="pres">
      <dgm:prSet presAssocID="{326369B4-B36A-4237-95D8-C556C0255520}" presName="Name0" presStyleCnt="0">
        <dgm:presLayoutVars>
          <dgm:dir/>
          <dgm:animLvl val="lvl"/>
          <dgm:resizeHandles val="exact"/>
        </dgm:presLayoutVars>
      </dgm:prSet>
      <dgm:spPr/>
    </dgm:pt>
    <dgm:pt modelId="{AA59282E-7E80-401F-B913-A75ADEE6B653}" type="pres">
      <dgm:prSet presAssocID="{3AF25C8E-06AD-4D9D-95B8-6E16BAD5B26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3849DC1-7802-4ADD-AD8E-5CEF0D57339B}" type="pres">
      <dgm:prSet presAssocID="{9DD12D5F-6EE7-46F8-9E05-3A715765FCBF}" presName="parTxOnlySpace" presStyleCnt="0"/>
      <dgm:spPr/>
    </dgm:pt>
    <dgm:pt modelId="{0D474410-4E15-4FE1-A91F-C75B329F1717}" type="pres">
      <dgm:prSet presAssocID="{3B95583B-7900-4C68-B585-8511DF9A803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5BFE70-097C-4015-B797-C278689E61CF}" type="pres">
      <dgm:prSet presAssocID="{8EAC22F3-5039-424F-9B18-9F99B078D9D1}" presName="parTxOnlySpace" presStyleCnt="0"/>
      <dgm:spPr/>
    </dgm:pt>
    <dgm:pt modelId="{FE955F57-CBDC-4890-BAD4-78D8D925F7C7}" type="pres">
      <dgm:prSet presAssocID="{05B7704A-578F-4F93-9ACD-8540B788335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21616C5-0C6C-4113-9975-2EBBAD508DB9}" type="pres">
      <dgm:prSet presAssocID="{0A3844CC-1107-45BF-B40E-5DCA37B6C252}" presName="parTxOnlySpace" presStyleCnt="0"/>
      <dgm:spPr/>
    </dgm:pt>
    <dgm:pt modelId="{8A9D892D-9041-41B6-B123-68048DBB23E0}" type="pres">
      <dgm:prSet presAssocID="{92BA40A3-56DE-46F7-A7E6-9FAC51B0CFE6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89425F5-82E0-4C88-8C85-88C9FE679157}" type="pres">
      <dgm:prSet presAssocID="{EDBE61A0-F95A-434D-BE92-30AF8CF94E01}" presName="parTxOnlySpace" presStyleCnt="0"/>
      <dgm:spPr/>
    </dgm:pt>
    <dgm:pt modelId="{B2145E1D-1F6C-4424-8444-C332519004DC}" type="pres">
      <dgm:prSet presAssocID="{38963897-777E-469F-9EF1-68A4AFCEB942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E0C783A-0F0E-492B-9D65-6298A41A9537}" type="pres">
      <dgm:prSet presAssocID="{8AFD97ED-2E66-4E34-B69E-D01EBEAD4289}" presName="parTxOnlySpace" presStyleCnt="0"/>
      <dgm:spPr/>
    </dgm:pt>
    <dgm:pt modelId="{98E6F96A-AC62-4BAA-9114-48D58B285824}" type="pres">
      <dgm:prSet presAssocID="{6B5D0D85-3A46-4B46-B6E1-C2617D6FD8E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E32AE7A-FD44-4655-99B7-4B1BE5220109}" type="presOf" srcId="{326369B4-B36A-4237-95D8-C556C0255520}" destId="{703F72B1-910E-400D-9E8E-E2BE803E4ED6}" srcOrd="0" destOrd="0" presId="urn:microsoft.com/office/officeart/2005/8/layout/chevron1"/>
    <dgm:cxn modelId="{959C5CEE-425E-4AA8-AF0B-1529E61AE61E}" type="presOf" srcId="{92BA40A3-56DE-46F7-A7E6-9FAC51B0CFE6}" destId="{8A9D892D-9041-41B6-B123-68048DBB23E0}" srcOrd="0" destOrd="0" presId="urn:microsoft.com/office/officeart/2005/8/layout/chevron1"/>
    <dgm:cxn modelId="{6E7A6FBC-D7DE-443B-846C-972F443E0891}" type="presOf" srcId="{05B7704A-578F-4F93-9ACD-8540B7883354}" destId="{FE955F57-CBDC-4890-BAD4-78D8D925F7C7}" srcOrd="0" destOrd="0" presId="urn:microsoft.com/office/officeart/2005/8/layout/chevron1"/>
    <dgm:cxn modelId="{B502F52A-EC8B-48E3-9724-187A731646EF}" type="presOf" srcId="{3AF25C8E-06AD-4D9D-95B8-6E16BAD5B267}" destId="{AA59282E-7E80-401F-B913-A75ADEE6B653}" srcOrd="0" destOrd="0" presId="urn:microsoft.com/office/officeart/2005/8/layout/chevron1"/>
    <dgm:cxn modelId="{50047736-2ABA-40FC-8E92-46F3B0BD6718}" type="presOf" srcId="{3B95583B-7900-4C68-B585-8511DF9A8031}" destId="{0D474410-4E15-4FE1-A91F-C75B329F1717}" srcOrd="0" destOrd="0" presId="urn:microsoft.com/office/officeart/2005/8/layout/chevron1"/>
    <dgm:cxn modelId="{B72C0640-8184-49CB-9CBC-8D543F41CF81}" type="presOf" srcId="{38963897-777E-469F-9EF1-68A4AFCEB942}" destId="{B2145E1D-1F6C-4424-8444-C332519004DC}" srcOrd="0" destOrd="0" presId="urn:microsoft.com/office/officeart/2005/8/layout/chevron1"/>
    <dgm:cxn modelId="{6D4D18C7-DDAD-4F2B-8617-66BE7B0D4622}" srcId="{326369B4-B36A-4237-95D8-C556C0255520}" destId="{3B95583B-7900-4C68-B585-8511DF9A8031}" srcOrd="1" destOrd="0" parTransId="{25E57B53-6BAB-4851-A445-D03DEDE83C1E}" sibTransId="{8EAC22F3-5039-424F-9B18-9F99B078D9D1}"/>
    <dgm:cxn modelId="{F479A15D-E074-40FD-8326-1B48B86B6496}" type="presOf" srcId="{6B5D0D85-3A46-4B46-B6E1-C2617D6FD8EE}" destId="{98E6F96A-AC62-4BAA-9114-48D58B285824}" srcOrd="0" destOrd="0" presId="urn:microsoft.com/office/officeart/2005/8/layout/chevron1"/>
    <dgm:cxn modelId="{DC93A91E-431E-469B-87A7-7BB4BE9901EA}" srcId="{326369B4-B36A-4237-95D8-C556C0255520}" destId="{05B7704A-578F-4F93-9ACD-8540B7883354}" srcOrd="2" destOrd="0" parTransId="{305F4D17-6364-46D6-9BD4-A69D8B6858A1}" sibTransId="{0A3844CC-1107-45BF-B40E-5DCA37B6C252}"/>
    <dgm:cxn modelId="{9A50C6DA-2805-4ECB-BEB6-782A0DA39607}" srcId="{326369B4-B36A-4237-95D8-C556C0255520}" destId="{3AF25C8E-06AD-4D9D-95B8-6E16BAD5B267}" srcOrd="0" destOrd="0" parTransId="{D679DAA6-D2C7-4F62-80F4-D9DFF008B2B4}" sibTransId="{9DD12D5F-6EE7-46F8-9E05-3A715765FCBF}"/>
    <dgm:cxn modelId="{2BB859F5-2455-4DD9-8AFA-B919F1D4690F}" srcId="{326369B4-B36A-4237-95D8-C556C0255520}" destId="{6B5D0D85-3A46-4B46-B6E1-C2617D6FD8EE}" srcOrd="5" destOrd="0" parTransId="{E90B11B3-BC38-4F5B-BAFE-2B01605C3FD0}" sibTransId="{E3122D03-A13F-4558-B22E-2077D43B1D54}"/>
    <dgm:cxn modelId="{6F59F00D-4B9B-4466-9378-8375BF0DA26F}" srcId="{326369B4-B36A-4237-95D8-C556C0255520}" destId="{38963897-777E-469F-9EF1-68A4AFCEB942}" srcOrd="4" destOrd="0" parTransId="{B3FEF9F3-6F86-46D3-9433-94CB0DEB84CD}" sibTransId="{8AFD97ED-2E66-4E34-B69E-D01EBEAD4289}"/>
    <dgm:cxn modelId="{6D7C62B5-3F23-4AEA-A767-0CA5C02F11EC}" srcId="{326369B4-B36A-4237-95D8-C556C0255520}" destId="{92BA40A3-56DE-46F7-A7E6-9FAC51B0CFE6}" srcOrd="3" destOrd="0" parTransId="{4576F7A1-9177-411E-BE2B-7A85F068942C}" sibTransId="{EDBE61A0-F95A-434D-BE92-30AF8CF94E01}"/>
    <dgm:cxn modelId="{A2B69ACD-22B6-4B49-948A-4B5B5D731EB2}" type="presParOf" srcId="{703F72B1-910E-400D-9E8E-E2BE803E4ED6}" destId="{AA59282E-7E80-401F-B913-A75ADEE6B653}" srcOrd="0" destOrd="0" presId="urn:microsoft.com/office/officeart/2005/8/layout/chevron1"/>
    <dgm:cxn modelId="{E6A519AB-639F-4CDD-80DF-688DDACF18FB}" type="presParOf" srcId="{703F72B1-910E-400D-9E8E-E2BE803E4ED6}" destId="{F3849DC1-7802-4ADD-AD8E-5CEF0D57339B}" srcOrd="1" destOrd="0" presId="urn:microsoft.com/office/officeart/2005/8/layout/chevron1"/>
    <dgm:cxn modelId="{671FA74A-7F0C-4CF9-BFDD-66478EC0F4BF}" type="presParOf" srcId="{703F72B1-910E-400D-9E8E-E2BE803E4ED6}" destId="{0D474410-4E15-4FE1-A91F-C75B329F1717}" srcOrd="2" destOrd="0" presId="urn:microsoft.com/office/officeart/2005/8/layout/chevron1"/>
    <dgm:cxn modelId="{F6C33F83-EC63-4277-A81D-29892592C91C}" type="presParOf" srcId="{703F72B1-910E-400D-9E8E-E2BE803E4ED6}" destId="{AE5BFE70-097C-4015-B797-C278689E61CF}" srcOrd="3" destOrd="0" presId="urn:microsoft.com/office/officeart/2005/8/layout/chevron1"/>
    <dgm:cxn modelId="{3B34A821-AA2D-4EEE-8724-FF1B3BDDCBBA}" type="presParOf" srcId="{703F72B1-910E-400D-9E8E-E2BE803E4ED6}" destId="{FE955F57-CBDC-4890-BAD4-78D8D925F7C7}" srcOrd="4" destOrd="0" presId="urn:microsoft.com/office/officeart/2005/8/layout/chevron1"/>
    <dgm:cxn modelId="{A1E988F1-351C-43D5-9910-640461E3B9CB}" type="presParOf" srcId="{703F72B1-910E-400D-9E8E-E2BE803E4ED6}" destId="{421616C5-0C6C-4113-9975-2EBBAD508DB9}" srcOrd="5" destOrd="0" presId="urn:microsoft.com/office/officeart/2005/8/layout/chevron1"/>
    <dgm:cxn modelId="{7CFCA699-B79D-4957-BDAB-62D46EA1CC6C}" type="presParOf" srcId="{703F72B1-910E-400D-9E8E-E2BE803E4ED6}" destId="{8A9D892D-9041-41B6-B123-68048DBB23E0}" srcOrd="6" destOrd="0" presId="urn:microsoft.com/office/officeart/2005/8/layout/chevron1"/>
    <dgm:cxn modelId="{247B27E9-52EC-4A0B-83D2-64738B0159CD}" type="presParOf" srcId="{703F72B1-910E-400D-9E8E-E2BE803E4ED6}" destId="{589425F5-82E0-4C88-8C85-88C9FE679157}" srcOrd="7" destOrd="0" presId="urn:microsoft.com/office/officeart/2005/8/layout/chevron1"/>
    <dgm:cxn modelId="{C2B356B0-55C3-415B-8096-0BAAB0B53A00}" type="presParOf" srcId="{703F72B1-910E-400D-9E8E-E2BE803E4ED6}" destId="{B2145E1D-1F6C-4424-8444-C332519004DC}" srcOrd="8" destOrd="0" presId="urn:microsoft.com/office/officeart/2005/8/layout/chevron1"/>
    <dgm:cxn modelId="{B48B3598-EC85-4000-9F35-D3F66A13F4FA}" type="presParOf" srcId="{703F72B1-910E-400D-9E8E-E2BE803E4ED6}" destId="{FE0C783A-0F0E-492B-9D65-6298A41A9537}" srcOrd="9" destOrd="0" presId="urn:microsoft.com/office/officeart/2005/8/layout/chevron1"/>
    <dgm:cxn modelId="{96B54F30-34C1-4E11-BAF2-E4F3DB1611E5}" type="presParOf" srcId="{703F72B1-910E-400D-9E8E-E2BE803E4ED6}" destId="{98E6F96A-AC62-4BAA-9114-48D58B285824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12EF7F-4FBF-4817-94E2-C6A6A1E3029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E433546-F3EE-4ADF-ABDA-03E44671719A}">
      <dgm:prSet phldrT="[Teksti]"/>
      <dgm:spPr/>
      <dgm:t>
        <a:bodyPr/>
        <a:lstStyle/>
        <a:p>
          <a:r>
            <a:rPr lang="fi-FI" dirty="0" smtClean="0"/>
            <a:t>Aateli (1ääni)</a:t>
          </a:r>
          <a:endParaRPr lang="fi-FI" dirty="0"/>
        </a:p>
      </dgm:t>
    </dgm:pt>
    <dgm:pt modelId="{EA25E108-F1CC-4B93-B586-A3C2658D367F}" type="parTrans" cxnId="{0C979BD3-9BC2-468D-AF0A-5556676A0834}">
      <dgm:prSet/>
      <dgm:spPr/>
      <dgm:t>
        <a:bodyPr/>
        <a:lstStyle/>
        <a:p>
          <a:endParaRPr lang="fi-FI"/>
        </a:p>
      </dgm:t>
    </dgm:pt>
    <dgm:pt modelId="{97467E8B-CDB3-46B1-840A-3696F4A1C64B}" type="sibTrans" cxnId="{0C979BD3-9BC2-468D-AF0A-5556676A0834}">
      <dgm:prSet/>
      <dgm:spPr/>
      <dgm:t>
        <a:bodyPr/>
        <a:lstStyle/>
        <a:p>
          <a:endParaRPr lang="fi-FI"/>
        </a:p>
      </dgm:t>
    </dgm:pt>
    <dgm:pt modelId="{03FC68E4-BB76-4EF2-80C6-5998F7CEE56A}">
      <dgm:prSet phldrT="[Teksti]"/>
      <dgm:spPr/>
      <dgm:t>
        <a:bodyPr/>
        <a:lstStyle/>
        <a:p>
          <a:r>
            <a:rPr lang="fi-FI" dirty="0" smtClean="0"/>
            <a:t>Papisto (1ääni)</a:t>
          </a:r>
          <a:endParaRPr lang="fi-FI" dirty="0"/>
        </a:p>
      </dgm:t>
    </dgm:pt>
    <dgm:pt modelId="{27538CBB-4933-46CC-8028-2C14C1F9B5D9}" type="parTrans" cxnId="{F63D1227-25E8-4ECE-9F9D-617BD299A1D2}">
      <dgm:prSet/>
      <dgm:spPr/>
      <dgm:t>
        <a:bodyPr/>
        <a:lstStyle/>
        <a:p>
          <a:endParaRPr lang="fi-FI"/>
        </a:p>
      </dgm:t>
    </dgm:pt>
    <dgm:pt modelId="{A0A16A31-EA6C-463B-9DAB-ABC2CB9B150D}" type="sibTrans" cxnId="{F63D1227-25E8-4ECE-9F9D-617BD299A1D2}">
      <dgm:prSet/>
      <dgm:spPr/>
      <dgm:t>
        <a:bodyPr/>
        <a:lstStyle/>
        <a:p>
          <a:endParaRPr lang="fi-FI"/>
        </a:p>
      </dgm:t>
    </dgm:pt>
    <dgm:pt modelId="{BF300698-145D-4F65-8824-B69465B5A04E}">
      <dgm:prSet phldrT="[Teksti]"/>
      <dgm:spPr/>
      <dgm:t>
        <a:bodyPr/>
        <a:lstStyle/>
        <a:p>
          <a:r>
            <a:rPr lang="fi-FI" dirty="0" smtClean="0"/>
            <a:t>Kolmas sääty (1ääni) 98% kansasta</a:t>
          </a:r>
          <a:endParaRPr lang="fi-FI" dirty="0"/>
        </a:p>
      </dgm:t>
    </dgm:pt>
    <dgm:pt modelId="{1628FAD0-DF23-4532-A210-E4A89B66E641}" type="parTrans" cxnId="{B97E1936-6F24-4431-9CD3-AAAA79870A26}">
      <dgm:prSet/>
      <dgm:spPr/>
      <dgm:t>
        <a:bodyPr/>
        <a:lstStyle/>
        <a:p>
          <a:endParaRPr lang="fi-FI"/>
        </a:p>
      </dgm:t>
    </dgm:pt>
    <dgm:pt modelId="{BEFABDA5-FB62-49F1-B62F-7C5BC4B62021}" type="sibTrans" cxnId="{B97E1936-6F24-4431-9CD3-AAAA79870A26}">
      <dgm:prSet/>
      <dgm:spPr/>
      <dgm:t>
        <a:bodyPr/>
        <a:lstStyle/>
        <a:p>
          <a:endParaRPr lang="fi-FI"/>
        </a:p>
      </dgm:t>
    </dgm:pt>
    <dgm:pt modelId="{0CF559DF-D98A-4F76-9576-2DEF26FD0A5B}" type="pres">
      <dgm:prSet presAssocID="{6512EF7F-4FBF-4817-94E2-C6A6A1E3029B}" presName="Name0" presStyleCnt="0">
        <dgm:presLayoutVars>
          <dgm:dir/>
          <dgm:animLvl val="lvl"/>
          <dgm:resizeHandles val="exact"/>
        </dgm:presLayoutVars>
      </dgm:prSet>
      <dgm:spPr/>
    </dgm:pt>
    <dgm:pt modelId="{20BCA48C-5AAD-444A-966B-A3F8A3FDC0BB}" type="pres">
      <dgm:prSet presAssocID="{4E433546-F3EE-4ADF-ABDA-03E44671719A}" presName="Name8" presStyleCnt="0"/>
      <dgm:spPr/>
    </dgm:pt>
    <dgm:pt modelId="{DA22ECF8-00B8-4BC0-9D99-AA266DD21F60}" type="pres">
      <dgm:prSet presAssocID="{4E433546-F3EE-4ADF-ABDA-03E44671719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9706D19-6871-460A-BAB0-15A70E17B68D}" type="pres">
      <dgm:prSet presAssocID="{4E433546-F3EE-4ADF-ABDA-03E4467171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702D314-9ADA-4FC7-9C4F-726048835598}" type="pres">
      <dgm:prSet presAssocID="{03FC68E4-BB76-4EF2-80C6-5998F7CEE56A}" presName="Name8" presStyleCnt="0"/>
      <dgm:spPr/>
    </dgm:pt>
    <dgm:pt modelId="{9BE98D29-3B68-4C4B-9B5B-B70ABAA0A8D5}" type="pres">
      <dgm:prSet presAssocID="{03FC68E4-BB76-4EF2-80C6-5998F7CEE56A}" presName="level" presStyleLbl="node1" presStyleIdx="1" presStyleCnt="3" custScaleX="99761" custLinFactNeighborX="800" custLinFactNeighborY="-122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9D041EC-3C46-4619-B93D-B0707D9AF08F}" type="pres">
      <dgm:prSet presAssocID="{03FC68E4-BB76-4EF2-80C6-5998F7CEE5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92E043F-C978-477D-94C1-6E609224DD83}" type="pres">
      <dgm:prSet presAssocID="{BF300698-145D-4F65-8824-B69465B5A04E}" presName="Name8" presStyleCnt="0"/>
      <dgm:spPr/>
    </dgm:pt>
    <dgm:pt modelId="{F371AB55-1444-4D98-AA4A-E3D003EB6D44}" type="pres">
      <dgm:prSet presAssocID="{BF300698-145D-4F65-8824-B69465B5A04E}" presName="level" presStyleLbl="node1" presStyleIdx="2" presStyleCnt="3" custScaleX="100000" custLinFactNeighborY="5815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058054C-3D5D-48AB-A7FC-FD7B38D6208F}" type="pres">
      <dgm:prSet presAssocID="{BF300698-145D-4F65-8824-B69465B5A0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AFD3E00-56E7-409F-AE3D-5D502B63F4EF}" type="presOf" srcId="{4E433546-F3EE-4ADF-ABDA-03E44671719A}" destId="{79706D19-6871-460A-BAB0-15A70E17B68D}" srcOrd="1" destOrd="0" presId="urn:microsoft.com/office/officeart/2005/8/layout/pyramid1"/>
    <dgm:cxn modelId="{B97E1936-6F24-4431-9CD3-AAAA79870A26}" srcId="{6512EF7F-4FBF-4817-94E2-C6A6A1E3029B}" destId="{BF300698-145D-4F65-8824-B69465B5A04E}" srcOrd="2" destOrd="0" parTransId="{1628FAD0-DF23-4532-A210-E4A89B66E641}" sibTransId="{BEFABDA5-FB62-49F1-B62F-7C5BC4B62021}"/>
    <dgm:cxn modelId="{6B0191D7-C61E-4EBB-8DE2-BEB9265DD010}" type="presOf" srcId="{4E433546-F3EE-4ADF-ABDA-03E44671719A}" destId="{DA22ECF8-00B8-4BC0-9D99-AA266DD21F60}" srcOrd="0" destOrd="0" presId="urn:microsoft.com/office/officeart/2005/8/layout/pyramid1"/>
    <dgm:cxn modelId="{0C979BD3-9BC2-468D-AF0A-5556676A0834}" srcId="{6512EF7F-4FBF-4817-94E2-C6A6A1E3029B}" destId="{4E433546-F3EE-4ADF-ABDA-03E44671719A}" srcOrd="0" destOrd="0" parTransId="{EA25E108-F1CC-4B93-B586-A3C2658D367F}" sibTransId="{97467E8B-CDB3-46B1-840A-3696F4A1C64B}"/>
    <dgm:cxn modelId="{5F06317F-E254-4B64-A37F-29A1D33AF921}" type="presOf" srcId="{6512EF7F-4FBF-4817-94E2-C6A6A1E3029B}" destId="{0CF559DF-D98A-4F76-9576-2DEF26FD0A5B}" srcOrd="0" destOrd="0" presId="urn:microsoft.com/office/officeart/2005/8/layout/pyramid1"/>
    <dgm:cxn modelId="{67A44CB7-30C3-41EC-A8D2-D32BD4831A69}" type="presOf" srcId="{BF300698-145D-4F65-8824-B69465B5A04E}" destId="{6058054C-3D5D-48AB-A7FC-FD7B38D6208F}" srcOrd="1" destOrd="0" presId="urn:microsoft.com/office/officeart/2005/8/layout/pyramid1"/>
    <dgm:cxn modelId="{BEC28B1A-EAC4-449B-9BED-748E768046A0}" type="presOf" srcId="{03FC68E4-BB76-4EF2-80C6-5998F7CEE56A}" destId="{9BE98D29-3B68-4C4B-9B5B-B70ABAA0A8D5}" srcOrd="0" destOrd="0" presId="urn:microsoft.com/office/officeart/2005/8/layout/pyramid1"/>
    <dgm:cxn modelId="{7316C005-10E4-4A65-B7A5-BBF3BAFF0FAE}" type="presOf" srcId="{BF300698-145D-4F65-8824-B69465B5A04E}" destId="{F371AB55-1444-4D98-AA4A-E3D003EB6D44}" srcOrd="0" destOrd="0" presId="urn:microsoft.com/office/officeart/2005/8/layout/pyramid1"/>
    <dgm:cxn modelId="{0B0C5983-8C61-44BC-B48A-EEE7BFD82BD8}" type="presOf" srcId="{03FC68E4-BB76-4EF2-80C6-5998F7CEE56A}" destId="{29D041EC-3C46-4619-B93D-B0707D9AF08F}" srcOrd="1" destOrd="0" presId="urn:microsoft.com/office/officeart/2005/8/layout/pyramid1"/>
    <dgm:cxn modelId="{F63D1227-25E8-4ECE-9F9D-617BD299A1D2}" srcId="{6512EF7F-4FBF-4817-94E2-C6A6A1E3029B}" destId="{03FC68E4-BB76-4EF2-80C6-5998F7CEE56A}" srcOrd="1" destOrd="0" parTransId="{27538CBB-4933-46CC-8028-2C14C1F9B5D9}" sibTransId="{A0A16A31-EA6C-463B-9DAB-ABC2CB9B150D}"/>
    <dgm:cxn modelId="{97001781-D8D5-48C9-8425-263CF13CF651}" type="presParOf" srcId="{0CF559DF-D98A-4F76-9576-2DEF26FD0A5B}" destId="{20BCA48C-5AAD-444A-966B-A3F8A3FDC0BB}" srcOrd="0" destOrd="0" presId="urn:microsoft.com/office/officeart/2005/8/layout/pyramid1"/>
    <dgm:cxn modelId="{EBF8463B-7688-4A8E-957A-E5F143D79D6E}" type="presParOf" srcId="{20BCA48C-5AAD-444A-966B-A3F8A3FDC0BB}" destId="{DA22ECF8-00B8-4BC0-9D99-AA266DD21F60}" srcOrd="0" destOrd="0" presId="urn:microsoft.com/office/officeart/2005/8/layout/pyramid1"/>
    <dgm:cxn modelId="{1ABCC5B7-2690-4754-911A-AA0F594C15A3}" type="presParOf" srcId="{20BCA48C-5AAD-444A-966B-A3F8A3FDC0BB}" destId="{79706D19-6871-460A-BAB0-15A70E17B68D}" srcOrd="1" destOrd="0" presId="urn:microsoft.com/office/officeart/2005/8/layout/pyramid1"/>
    <dgm:cxn modelId="{4B67953C-B180-431D-935C-7C57B7F066BF}" type="presParOf" srcId="{0CF559DF-D98A-4F76-9576-2DEF26FD0A5B}" destId="{1702D314-9ADA-4FC7-9C4F-726048835598}" srcOrd="1" destOrd="0" presId="urn:microsoft.com/office/officeart/2005/8/layout/pyramid1"/>
    <dgm:cxn modelId="{8AFB104D-5CE1-4081-9FB0-747E39FDD96A}" type="presParOf" srcId="{1702D314-9ADA-4FC7-9C4F-726048835598}" destId="{9BE98D29-3B68-4C4B-9B5B-B70ABAA0A8D5}" srcOrd="0" destOrd="0" presId="urn:microsoft.com/office/officeart/2005/8/layout/pyramid1"/>
    <dgm:cxn modelId="{4FD58B9B-8195-485B-A97B-DF502DD397C6}" type="presParOf" srcId="{1702D314-9ADA-4FC7-9C4F-726048835598}" destId="{29D041EC-3C46-4619-B93D-B0707D9AF08F}" srcOrd="1" destOrd="0" presId="urn:microsoft.com/office/officeart/2005/8/layout/pyramid1"/>
    <dgm:cxn modelId="{95B32041-1A5A-4EF3-9AA3-E09E9F7EE2CB}" type="presParOf" srcId="{0CF559DF-D98A-4F76-9576-2DEF26FD0A5B}" destId="{292E043F-C978-477D-94C1-6E609224DD83}" srcOrd="2" destOrd="0" presId="urn:microsoft.com/office/officeart/2005/8/layout/pyramid1"/>
    <dgm:cxn modelId="{F5C63353-638C-4AF6-9C59-D57984247D0E}" type="presParOf" srcId="{292E043F-C978-477D-94C1-6E609224DD83}" destId="{F371AB55-1444-4D98-AA4A-E3D003EB6D44}" srcOrd="0" destOrd="0" presId="urn:microsoft.com/office/officeart/2005/8/layout/pyramid1"/>
    <dgm:cxn modelId="{886A22BD-3A6B-478A-B2A2-72F06C2B213C}" type="presParOf" srcId="{292E043F-C978-477D-94C1-6E609224DD83}" destId="{6058054C-3D5D-48AB-A7FC-FD7B38D6208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A06A34-6716-4EB9-AE17-FD12E69718A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ACB59CD-E383-411F-BA03-7765E0755DE3}">
      <dgm:prSet phldrT="[Teksti]" custT="1"/>
      <dgm:spPr/>
      <dgm:t>
        <a:bodyPr/>
        <a:lstStyle/>
        <a:p>
          <a:r>
            <a:rPr lang="fi-FI" sz="2800" dirty="0" smtClean="0"/>
            <a:t>Säädyt koolle 1789, kolmas sääty esiin, </a:t>
          </a:r>
          <a:r>
            <a:rPr lang="fi-FI" sz="2800" dirty="0" err="1" smtClean="0"/>
            <a:t>Bastiljin</a:t>
          </a:r>
          <a:r>
            <a:rPr lang="fi-FI" sz="2800" dirty="0" smtClean="0"/>
            <a:t> valtaus</a:t>
          </a:r>
          <a:endParaRPr lang="fi-FI" sz="2800" dirty="0"/>
        </a:p>
      </dgm:t>
    </dgm:pt>
    <dgm:pt modelId="{E5CB676C-25D8-4979-A8CC-40FA7C4E4118}" type="parTrans" cxnId="{3CC17619-ABE2-4743-AD1F-6BB4E04F0D69}">
      <dgm:prSet/>
      <dgm:spPr/>
      <dgm:t>
        <a:bodyPr/>
        <a:lstStyle/>
        <a:p>
          <a:endParaRPr lang="fi-FI"/>
        </a:p>
      </dgm:t>
    </dgm:pt>
    <dgm:pt modelId="{705050A7-A558-4FA0-9731-9BCA17FAD751}" type="sibTrans" cxnId="{3CC17619-ABE2-4743-AD1F-6BB4E04F0D69}">
      <dgm:prSet/>
      <dgm:spPr/>
      <dgm:t>
        <a:bodyPr/>
        <a:lstStyle/>
        <a:p>
          <a:endParaRPr lang="fi-FI"/>
        </a:p>
      </dgm:t>
    </dgm:pt>
    <dgm:pt modelId="{71D11EA6-8962-4EE3-AB7A-C09D6F4D2799}">
      <dgm:prSet phldrT="[Teksti]" custT="1"/>
      <dgm:spPr/>
      <dgm:t>
        <a:bodyPr/>
        <a:lstStyle/>
        <a:p>
          <a:r>
            <a:rPr lang="fi-FI" sz="2400" dirty="0" smtClean="0"/>
            <a:t>Ludvig XVI yrittää paeta, vangitaan 1792, Ranskasta tasavalta. Kuningas mestataan 1793</a:t>
          </a:r>
          <a:endParaRPr lang="fi-FI" sz="2400" dirty="0"/>
        </a:p>
      </dgm:t>
    </dgm:pt>
    <dgm:pt modelId="{F352F9FD-5892-44C1-B7E5-3FCDCCC89FCA}" type="parTrans" cxnId="{CDAE96A7-040D-4830-8DDF-2EAEABB7FEBE}">
      <dgm:prSet/>
      <dgm:spPr/>
      <dgm:t>
        <a:bodyPr/>
        <a:lstStyle/>
        <a:p>
          <a:endParaRPr lang="fi-FI"/>
        </a:p>
      </dgm:t>
    </dgm:pt>
    <dgm:pt modelId="{0C450DD5-3CB4-4AD2-9515-048D7405FB19}" type="sibTrans" cxnId="{CDAE96A7-040D-4830-8DDF-2EAEABB7FEBE}">
      <dgm:prSet/>
      <dgm:spPr/>
      <dgm:t>
        <a:bodyPr/>
        <a:lstStyle/>
        <a:p>
          <a:endParaRPr lang="fi-FI"/>
        </a:p>
      </dgm:t>
    </dgm:pt>
    <dgm:pt modelId="{5C9EBB19-F40A-4448-97AE-69D65A709B24}">
      <dgm:prSet phldrT="[Teksti]" custT="1"/>
      <dgm:spPr/>
      <dgm:t>
        <a:bodyPr/>
        <a:lstStyle/>
        <a:p>
          <a:r>
            <a:rPr lang="fi-FI" sz="2800" smtClean="0"/>
            <a:t>Robespierre</a:t>
          </a:r>
          <a:r>
            <a:rPr lang="fi-FI" sz="2800" dirty="0" smtClean="0"/>
            <a:t> valtaan, kunnes hänetkin mestataan – hirmuvallan aika</a:t>
          </a:r>
          <a:endParaRPr lang="fi-FI" sz="2800" dirty="0"/>
        </a:p>
      </dgm:t>
    </dgm:pt>
    <dgm:pt modelId="{72D3FE94-106A-484C-BC45-742DEBF27AC6}" type="parTrans" cxnId="{44143348-5167-43DF-A716-6A8E57A78460}">
      <dgm:prSet/>
      <dgm:spPr/>
      <dgm:t>
        <a:bodyPr/>
        <a:lstStyle/>
        <a:p>
          <a:endParaRPr lang="fi-FI"/>
        </a:p>
      </dgm:t>
    </dgm:pt>
    <dgm:pt modelId="{A6CBC097-5380-4AC6-BB46-6482BB375216}" type="sibTrans" cxnId="{44143348-5167-43DF-A716-6A8E57A78460}">
      <dgm:prSet/>
      <dgm:spPr/>
      <dgm:t>
        <a:bodyPr/>
        <a:lstStyle/>
        <a:p>
          <a:endParaRPr lang="fi-FI"/>
        </a:p>
      </dgm:t>
    </dgm:pt>
    <dgm:pt modelId="{D88D7421-0E18-48E7-BC1B-66AF1DE690DD}">
      <dgm:prSet phldrT="[Teksti]" custT="1"/>
      <dgm:spPr/>
      <dgm:t>
        <a:bodyPr/>
        <a:lstStyle/>
        <a:p>
          <a:r>
            <a:rPr lang="fi-FI" sz="2800" dirty="0" smtClean="0"/>
            <a:t>Napoleon valtaan 1799, keisariksi 1804 </a:t>
          </a:r>
          <a:endParaRPr lang="fi-FI" sz="2800" dirty="0"/>
        </a:p>
      </dgm:t>
    </dgm:pt>
    <dgm:pt modelId="{A58263BE-E216-431A-B2CA-6CDAFE9C46CE}" type="parTrans" cxnId="{C4B928B3-2F34-4E96-8FC5-DEA504A7C04B}">
      <dgm:prSet/>
      <dgm:spPr/>
      <dgm:t>
        <a:bodyPr/>
        <a:lstStyle/>
        <a:p>
          <a:endParaRPr lang="fi-FI"/>
        </a:p>
      </dgm:t>
    </dgm:pt>
    <dgm:pt modelId="{76039869-5FA5-49E0-AB25-BD8A0A46347F}" type="sibTrans" cxnId="{C4B928B3-2F34-4E96-8FC5-DEA504A7C04B}">
      <dgm:prSet/>
      <dgm:spPr/>
      <dgm:t>
        <a:bodyPr/>
        <a:lstStyle/>
        <a:p>
          <a:endParaRPr lang="fi-FI"/>
        </a:p>
      </dgm:t>
    </dgm:pt>
    <dgm:pt modelId="{D72431F5-8BA8-403A-B059-42E23E875A97}" type="pres">
      <dgm:prSet presAssocID="{46A06A34-6716-4EB9-AE17-FD12E69718AA}" presName="Name0" presStyleCnt="0">
        <dgm:presLayoutVars>
          <dgm:dir/>
          <dgm:resizeHandles val="exact"/>
        </dgm:presLayoutVars>
      </dgm:prSet>
      <dgm:spPr/>
    </dgm:pt>
    <dgm:pt modelId="{A3FE3243-F894-449C-B91E-F820D32B2FC0}" type="pres">
      <dgm:prSet presAssocID="{7ACB59CD-E383-411F-BA03-7765E0755DE3}" presName="node" presStyleLbl="node1" presStyleIdx="0" presStyleCnt="4" custScaleY="31779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0B09327-622A-4090-A182-2FCECB3D82F0}" type="pres">
      <dgm:prSet presAssocID="{705050A7-A558-4FA0-9731-9BCA17FAD751}" presName="sibTrans" presStyleLbl="sibTrans2D1" presStyleIdx="0" presStyleCnt="3"/>
      <dgm:spPr/>
      <dgm:t>
        <a:bodyPr/>
        <a:lstStyle/>
        <a:p>
          <a:endParaRPr lang="fi-FI"/>
        </a:p>
      </dgm:t>
    </dgm:pt>
    <dgm:pt modelId="{F869698E-1228-4705-98C4-AE8B0287E344}" type="pres">
      <dgm:prSet presAssocID="{705050A7-A558-4FA0-9731-9BCA17FAD751}" presName="connectorText" presStyleLbl="sibTrans2D1" presStyleIdx="0" presStyleCnt="3"/>
      <dgm:spPr/>
      <dgm:t>
        <a:bodyPr/>
        <a:lstStyle/>
        <a:p>
          <a:endParaRPr lang="fi-FI"/>
        </a:p>
      </dgm:t>
    </dgm:pt>
    <dgm:pt modelId="{054612A7-8979-4E47-9E2D-29703CEE1AB7}" type="pres">
      <dgm:prSet presAssocID="{71D11EA6-8962-4EE3-AB7A-C09D6F4D2799}" presName="node" presStyleLbl="node1" presStyleIdx="1" presStyleCnt="4" custScaleY="32798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193EC8E-622F-4D3D-8E32-B01F8717CF11}" type="pres">
      <dgm:prSet presAssocID="{0C450DD5-3CB4-4AD2-9515-048D7405FB19}" presName="sibTrans" presStyleLbl="sibTrans2D1" presStyleIdx="1" presStyleCnt="3"/>
      <dgm:spPr/>
      <dgm:t>
        <a:bodyPr/>
        <a:lstStyle/>
        <a:p>
          <a:endParaRPr lang="fi-FI"/>
        </a:p>
      </dgm:t>
    </dgm:pt>
    <dgm:pt modelId="{15D56980-036A-4421-B8B0-7E56B3F47C60}" type="pres">
      <dgm:prSet presAssocID="{0C450DD5-3CB4-4AD2-9515-048D7405FB19}" presName="connectorText" presStyleLbl="sibTrans2D1" presStyleIdx="1" presStyleCnt="3"/>
      <dgm:spPr/>
      <dgm:t>
        <a:bodyPr/>
        <a:lstStyle/>
        <a:p>
          <a:endParaRPr lang="fi-FI"/>
        </a:p>
      </dgm:t>
    </dgm:pt>
    <dgm:pt modelId="{977E2E71-B915-452A-B5CC-E0808AAFE94A}" type="pres">
      <dgm:prSet presAssocID="{5C9EBB19-F40A-4448-97AE-69D65A709B24}" presName="node" presStyleLbl="node1" presStyleIdx="2" presStyleCnt="4" custScaleY="32798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2A9BC18-746D-4182-909C-DA705F9A7691}" type="pres">
      <dgm:prSet presAssocID="{A6CBC097-5380-4AC6-BB46-6482BB375216}" presName="sibTrans" presStyleLbl="sibTrans2D1" presStyleIdx="2" presStyleCnt="3"/>
      <dgm:spPr/>
      <dgm:t>
        <a:bodyPr/>
        <a:lstStyle/>
        <a:p>
          <a:endParaRPr lang="fi-FI"/>
        </a:p>
      </dgm:t>
    </dgm:pt>
    <dgm:pt modelId="{C1A1077F-C83A-4F29-ABB2-2511E7F12602}" type="pres">
      <dgm:prSet presAssocID="{A6CBC097-5380-4AC6-BB46-6482BB375216}" presName="connectorText" presStyleLbl="sibTrans2D1" presStyleIdx="2" presStyleCnt="3"/>
      <dgm:spPr/>
      <dgm:t>
        <a:bodyPr/>
        <a:lstStyle/>
        <a:p>
          <a:endParaRPr lang="fi-FI"/>
        </a:p>
      </dgm:t>
    </dgm:pt>
    <dgm:pt modelId="{781FB83B-158D-4CCD-B47A-36BECB0ABAB9}" type="pres">
      <dgm:prSet presAssocID="{D88D7421-0E18-48E7-BC1B-66AF1DE690DD}" presName="node" presStyleLbl="node1" presStyleIdx="3" presStyleCnt="4" custScaleY="33225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54F4AAE-DB2B-445B-81CB-77220FF8FF1F}" type="presOf" srcId="{5C9EBB19-F40A-4448-97AE-69D65A709B24}" destId="{977E2E71-B915-452A-B5CC-E0808AAFE94A}" srcOrd="0" destOrd="0" presId="urn:microsoft.com/office/officeart/2005/8/layout/process1"/>
    <dgm:cxn modelId="{FB2639A6-B4B0-4B72-B7DC-9C711CD6E730}" type="presOf" srcId="{7ACB59CD-E383-411F-BA03-7765E0755DE3}" destId="{A3FE3243-F894-449C-B91E-F820D32B2FC0}" srcOrd="0" destOrd="0" presId="urn:microsoft.com/office/officeart/2005/8/layout/process1"/>
    <dgm:cxn modelId="{C4B928B3-2F34-4E96-8FC5-DEA504A7C04B}" srcId="{46A06A34-6716-4EB9-AE17-FD12E69718AA}" destId="{D88D7421-0E18-48E7-BC1B-66AF1DE690DD}" srcOrd="3" destOrd="0" parTransId="{A58263BE-E216-431A-B2CA-6CDAFE9C46CE}" sibTransId="{76039869-5FA5-49E0-AB25-BD8A0A46347F}"/>
    <dgm:cxn modelId="{05D45435-7D7D-4E00-8E98-3E1BE8985058}" type="presOf" srcId="{705050A7-A558-4FA0-9731-9BCA17FAD751}" destId="{F869698E-1228-4705-98C4-AE8B0287E344}" srcOrd="1" destOrd="0" presId="urn:microsoft.com/office/officeart/2005/8/layout/process1"/>
    <dgm:cxn modelId="{42FA0B1E-DD9E-4723-B91A-9344C12A997B}" type="presOf" srcId="{0C450DD5-3CB4-4AD2-9515-048D7405FB19}" destId="{15D56980-036A-4421-B8B0-7E56B3F47C60}" srcOrd="1" destOrd="0" presId="urn:microsoft.com/office/officeart/2005/8/layout/process1"/>
    <dgm:cxn modelId="{7423B9B6-D700-449D-8BC6-704F234FF832}" type="presOf" srcId="{71D11EA6-8962-4EE3-AB7A-C09D6F4D2799}" destId="{054612A7-8979-4E47-9E2D-29703CEE1AB7}" srcOrd="0" destOrd="0" presId="urn:microsoft.com/office/officeart/2005/8/layout/process1"/>
    <dgm:cxn modelId="{1C1501A3-647A-492A-BFB2-7677E175F5EC}" type="presOf" srcId="{A6CBC097-5380-4AC6-BB46-6482BB375216}" destId="{C1A1077F-C83A-4F29-ABB2-2511E7F12602}" srcOrd="1" destOrd="0" presId="urn:microsoft.com/office/officeart/2005/8/layout/process1"/>
    <dgm:cxn modelId="{44143348-5167-43DF-A716-6A8E57A78460}" srcId="{46A06A34-6716-4EB9-AE17-FD12E69718AA}" destId="{5C9EBB19-F40A-4448-97AE-69D65A709B24}" srcOrd="2" destOrd="0" parTransId="{72D3FE94-106A-484C-BC45-742DEBF27AC6}" sibTransId="{A6CBC097-5380-4AC6-BB46-6482BB375216}"/>
    <dgm:cxn modelId="{5918E139-525A-490F-AEAF-998219EAFF03}" type="presOf" srcId="{0C450DD5-3CB4-4AD2-9515-048D7405FB19}" destId="{E193EC8E-622F-4D3D-8E32-B01F8717CF11}" srcOrd="0" destOrd="0" presId="urn:microsoft.com/office/officeart/2005/8/layout/process1"/>
    <dgm:cxn modelId="{7D9445B7-341E-4ED8-9A6A-77846F27B321}" type="presOf" srcId="{705050A7-A558-4FA0-9731-9BCA17FAD751}" destId="{B0B09327-622A-4090-A182-2FCECB3D82F0}" srcOrd="0" destOrd="0" presId="urn:microsoft.com/office/officeart/2005/8/layout/process1"/>
    <dgm:cxn modelId="{C076FCD9-DFBB-4AFE-9492-5B6716FE9C0A}" type="presOf" srcId="{D88D7421-0E18-48E7-BC1B-66AF1DE690DD}" destId="{781FB83B-158D-4CCD-B47A-36BECB0ABAB9}" srcOrd="0" destOrd="0" presId="urn:microsoft.com/office/officeart/2005/8/layout/process1"/>
    <dgm:cxn modelId="{5385164B-EEE7-4982-89AD-57894121E984}" type="presOf" srcId="{46A06A34-6716-4EB9-AE17-FD12E69718AA}" destId="{D72431F5-8BA8-403A-B059-42E23E875A97}" srcOrd="0" destOrd="0" presId="urn:microsoft.com/office/officeart/2005/8/layout/process1"/>
    <dgm:cxn modelId="{3CC17619-ABE2-4743-AD1F-6BB4E04F0D69}" srcId="{46A06A34-6716-4EB9-AE17-FD12E69718AA}" destId="{7ACB59CD-E383-411F-BA03-7765E0755DE3}" srcOrd="0" destOrd="0" parTransId="{E5CB676C-25D8-4979-A8CC-40FA7C4E4118}" sibTransId="{705050A7-A558-4FA0-9731-9BCA17FAD751}"/>
    <dgm:cxn modelId="{CDAE96A7-040D-4830-8DDF-2EAEABB7FEBE}" srcId="{46A06A34-6716-4EB9-AE17-FD12E69718AA}" destId="{71D11EA6-8962-4EE3-AB7A-C09D6F4D2799}" srcOrd="1" destOrd="0" parTransId="{F352F9FD-5892-44C1-B7E5-3FCDCCC89FCA}" sibTransId="{0C450DD5-3CB4-4AD2-9515-048D7405FB19}"/>
    <dgm:cxn modelId="{26697198-0BAB-423D-8809-F62D8F734E8A}" type="presOf" srcId="{A6CBC097-5380-4AC6-BB46-6482BB375216}" destId="{62A9BC18-746D-4182-909C-DA705F9A7691}" srcOrd="0" destOrd="0" presId="urn:microsoft.com/office/officeart/2005/8/layout/process1"/>
    <dgm:cxn modelId="{E56C36CC-D225-46F4-8FC7-C82E85EF8F1C}" type="presParOf" srcId="{D72431F5-8BA8-403A-B059-42E23E875A97}" destId="{A3FE3243-F894-449C-B91E-F820D32B2FC0}" srcOrd="0" destOrd="0" presId="urn:microsoft.com/office/officeart/2005/8/layout/process1"/>
    <dgm:cxn modelId="{B73E64C7-D2CF-4F7D-AE4E-70796BA37617}" type="presParOf" srcId="{D72431F5-8BA8-403A-B059-42E23E875A97}" destId="{B0B09327-622A-4090-A182-2FCECB3D82F0}" srcOrd="1" destOrd="0" presId="urn:microsoft.com/office/officeart/2005/8/layout/process1"/>
    <dgm:cxn modelId="{7A46C159-822E-4AE4-B6DA-A2591D9403FC}" type="presParOf" srcId="{B0B09327-622A-4090-A182-2FCECB3D82F0}" destId="{F869698E-1228-4705-98C4-AE8B0287E344}" srcOrd="0" destOrd="0" presId="urn:microsoft.com/office/officeart/2005/8/layout/process1"/>
    <dgm:cxn modelId="{7158F07D-E7A1-4D4C-A53F-EBED9D233ABD}" type="presParOf" srcId="{D72431F5-8BA8-403A-B059-42E23E875A97}" destId="{054612A7-8979-4E47-9E2D-29703CEE1AB7}" srcOrd="2" destOrd="0" presId="urn:microsoft.com/office/officeart/2005/8/layout/process1"/>
    <dgm:cxn modelId="{291ABBE5-267A-49CE-A257-6D6085FD9C24}" type="presParOf" srcId="{D72431F5-8BA8-403A-B059-42E23E875A97}" destId="{E193EC8E-622F-4D3D-8E32-B01F8717CF11}" srcOrd="3" destOrd="0" presId="urn:microsoft.com/office/officeart/2005/8/layout/process1"/>
    <dgm:cxn modelId="{A0CCEB57-87F0-449D-9EE8-52CD10DE0B6E}" type="presParOf" srcId="{E193EC8E-622F-4D3D-8E32-B01F8717CF11}" destId="{15D56980-036A-4421-B8B0-7E56B3F47C60}" srcOrd="0" destOrd="0" presId="urn:microsoft.com/office/officeart/2005/8/layout/process1"/>
    <dgm:cxn modelId="{E8FCE753-A970-4D12-9934-C233E7F00678}" type="presParOf" srcId="{D72431F5-8BA8-403A-B059-42E23E875A97}" destId="{977E2E71-B915-452A-B5CC-E0808AAFE94A}" srcOrd="4" destOrd="0" presId="urn:microsoft.com/office/officeart/2005/8/layout/process1"/>
    <dgm:cxn modelId="{575ADE4D-863A-4C52-B605-5E22C3BAEBB8}" type="presParOf" srcId="{D72431F5-8BA8-403A-B059-42E23E875A97}" destId="{62A9BC18-746D-4182-909C-DA705F9A7691}" srcOrd="5" destOrd="0" presId="urn:microsoft.com/office/officeart/2005/8/layout/process1"/>
    <dgm:cxn modelId="{4A73744D-2B62-40C2-B290-B7C60AAA0A26}" type="presParOf" srcId="{62A9BC18-746D-4182-909C-DA705F9A7691}" destId="{C1A1077F-C83A-4F29-ABB2-2511E7F12602}" srcOrd="0" destOrd="0" presId="urn:microsoft.com/office/officeart/2005/8/layout/process1"/>
    <dgm:cxn modelId="{3B846D53-19F0-435A-A980-861E327355C7}" type="presParOf" srcId="{D72431F5-8BA8-403A-B059-42E23E875A97}" destId="{781FB83B-158D-4CCD-B47A-36BECB0ABAB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9282E-7E80-401F-B913-A75ADEE6B653}">
      <dsp:nvSpPr>
        <dsp:cNvPr id="0" name=""/>
        <dsp:cNvSpPr/>
      </dsp:nvSpPr>
      <dsp:spPr>
        <a:xfrm>
          <a:off x="4688" y="1310143"/>
          <a:ext cx="1743967" cy="6975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smtClean="0"/>
            <a:t>1607 Lontoon kauppakomppania</a:t>
          </a:r>
          <a:endParaRPr lang="fi-FI" sz="1000" kern="1200" dirty="0"/>
        </a:p>
      </dsp:txBody>
      <dsp:txXfrm>
        <a:off x="353482" y="1310143"/>
        <a:ext cx="1046380" cy="697587"/>
      </dsp:txXfrm>
    </dsp:sp>
    <dsp:sp modelId="{0D474410-4E15-4FE1-A91F-C75B329F1717}">
      <dsp:nvSpPr>
        <dsp:cNvPr id="0" name=""/>
        <dsp:cNvSpPr/>
      </dsp:nvSpPr>
      <dsp:spPr>
        <a:xfrm>
          <a:off x="1574259" y="1310143"/>
          <a:ext cx="1743967" cy="6975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smtClean="0"/>
            <a:t>Ensimmäiset suomalaiset 1638</a:t>
          </a:r>
          <a:endParaRPr lang="fi-FI" sz="1000" kern="1200" dirty="0"/>
        </a:p>
      </dsp:txBody>
      <dsp:txXfrm>
        <a:off x="1923053" y="1310143"/>
        <a:ext cx="1046380" cy="697587"/>
      </dsp:txXfrm>
    </dsp:sp>
    <dsp:sp modelId="{FE955F57-CBDC-4890-BAD4-78D8D925F7C7}">
      <dsp:nvSpPr>
        <dsp:cNvPr id="0" name=""/>
        <dsp:cNvSpPr/>
      </dsp:nvSpPr>
      <dsp:spPr>
        <a:xfrm>
          <a:off x="3143830" y="1310143"/>
          <a:ext cx="1743967" cy="6975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smtClean="0"/>
            <a:t>Suuri siirtomaasota 1756-63</a:t>
          </a:r>
          <a:endParaRPr lang="fi-FI" sz="1000" kern="1200" dirty="0"/>
        </a:p>
      </dsp:txBody>
      <dsp:txXfrm>
        <a:off x="3492624" y="1310143"/>
        <a:ext cx="1046380" cy="697587"/>
      </dsp:txXfrm>
    </dsp:sp>
    <dsp:sp modelId="{8A9D892D-9041-41B6-B123-68048DBB23E0}">
      <dsp:nvSpPr>
        <dsp:cNvPr id="0" name=""/>
        <dsp:cNvSpPr/>
      </dsp:nvSpPr>
      <dsp:spPr>
        <a:xfrm>
          <a:off x="4713401" y="1310143"/>
          <a:ext cx="1743967" cy="6975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smtClean="0"/>
            <a:t>Bostonin teekutsut 1773</a:t>
          </a:r>
          <a:endParaRPr lang="fi-FI" sz="1000" kern="1200" dirty="0"/>
        </a:p>
      </dsp:txBody>
      <dsp:txXfrm>
        <a:off x="5062195" y="1310143"/>
        <a:ext cx="1046380" cy="697587"/>
      </dsp:txXfrm>
    </dsp:sp>
    <dsp:sp modelId="{B2145E1D-1F6C-4424-8444-C332519004DC}">
      <dsp:nvSpPr>
        <dsp:cNvPr id="0" name=""/>
        <dsp:cNvSpPr/>
      </dsp:nvSpPr>
      <dsp:spPr>
        <a:xfrm>
          <a:off x="6282972" y="1310143"/>
          <a:ext cx="1743967" cy="6975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smtClean="0"/>
            <a:t>Itsenäisyysjulistus 1776</a:t>
          </a:r>
          <a:endParaRPr lang="fi-FI" sz="1000" kern="1200" dirty="0"/>
        </a:p>
      </dsp:txBody>
      <dsp:txXfrm>
        <a:off x="6631766" y="1310143"/>
        <a:ext cx="1046380" cy="697587"/>
      </dsp:txXfrm>
    </dsp:sp>
    <dsp:sp modelId="{98E6F96A-AC62-4BAA-9114-48D58B285824}">
      <dsp:nvSpPr>
        <dsp:cNvPr id="0" name=""/>
        <dsp:cNvSpPr/>
      </dsp:nvSpPr>
      <dsp:spPr>
        <a:xfrm>
          <a:off x="7852543" y="1310143"/>
          <a:ext cx="1743967" cy="6975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smtClean="0"/>
            <a:t>Englanti tunnusti 1783</a:t>
          </a:r>
          <a:endParaRPr lang="fi-FI" sz="1000" kern="1200" dirty="0"/>
        </a:p>
      </dsp:txBody>
      <dsp:txXfrm>
        <a:off x="8201337" y="1310143"/>
        <a:ext cx="1046380" cy="697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2ECF8-00B8-4BC0-9D99-AA266DD21F60}">
      <dsp:nvSpPr>
        <dsp:cNvPr id="0" name=""/>
        <dsp:cNvSpPr/>
      </dsp:nvSpPr>
      <dsp:spPr>
        <a:xfrm>
          <a:off x="2508000" y="0"/>
          <a:ext cx="2507999" cy="965199"/>
        </a:xfrm>
        <a:prstGeom prst="trapezoid">
          <a:avLst>
            <a:gd name="adj" fmla="val 1299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400" kern="1200" dirty="0" smtClean="0"/>
            <a:t>Aateli (1ääni)</a:t>
          </a:r>
          <a:endParaRPr lang="fi-FI" sz="3400" kern="1200" dirty="0"/>
        </a:p>
      </dsp:txBody>
      <dsp:txXfrm>
        <a:off x="2508000" y="0"/>
        <a:ext cx="2507999" cy="965199"/>
      </dsp:txXfrm>
    </dsp:sp>
    <dsp:sp modelId="{9BE98D29-3B68-4C4B-9B5B-B70ABAA0A8D5}">
      <dsp:nvSpPr>
        <dsp:cNvPr id="0" name=""/>
        <dsp:cNvSpPr/>
      </dsp:nvSpPr>
      <dsp:spPr>
        <a:xfrm>
          <a:off x="1300122" y="953424"/>
          <a:ext cx="5004011" cy="965199"/>
        </a:xfrm>
        <a:prstGeom prst="trapezoid">
          <a:avLst>
            <a:gd name="adj" fmla="val 1299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400" kern="1200" dirty="0" smtClean="0"/>
            <a:t>Papisto (1ääni)</a:t>
          </a:r>
          <a:endParaRPr lang="fi-FI" sz="3400" kern="1200" dirty="0"/>
        </a:p>
      </dsp:txBody>
      <dsp:txXfrm>
        <a:off x="2175824" y="953424"/>
        <a:ext cx="3252607" cy="965199"/>
      </dsp:txXfrm>
    </dsp:sp>
    <dsp:sp modelId="{F371AB55-1444-4D98-AA4A-E3D003EB6D44}">
      <dsp:nvSpPr>
        <dsp:cNvPr id="0" name=""/>
        <dsp:cNvSpPr/>
      </dsp:nvSpPr>
      <dsp:spPr>
        <a:xfrm>
          <a:off x="0" y="1930399"/>
          <a:ext cx="7523999" cy="965199"/>
        </a:xfrm>
        <a:prstGeom prst="trapezoid">
          <a:avLst>
            <a:gd name="adj" fmla="val 1299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400" kern="1200" dirty="0" smtClean="0"/>
            <a:t>Kolmas sääty (1ääni) 98% kansasta</a:t>
          </a:r>
          <a:endParaRPr lang="fi-FI" sz="3400" kern="1200" dirty="0"/>
        </a:p>
      </dsp:txBody>
      <dsp:txXfrm>
        <a:off x="1316699" y="1930399"/>
        <a:ext cx="4890600" cy="965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E3243-F894-449C-B91E-F820D32B2FC0}">
      <dsp:nvSpPr>
        <dsp:cNvPr id="0" name=""/>
        <dsp:cNvSpPr/>
      </dsp:nvSpPr>
      <dsp:spPr>
        <a:xfrm>
          <a:off x="7537" y="0"/>
          <a:ext cx="1560178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 smtClean="0"/>
            <a:t>Säädyt koolle 1789, kolmas sääty esiin, </a:t>
          </a:r>
          <a:r>
            <a:rPr lang="fi-FI" sz="2800" kern="1200" dirty="0" err="1" smtClean="0"/>
            <a:t>Bastiljin</a:t>
          </a:r>
          <a:r>
            <a:rPr lang="fi-FI" sz="2800" kern="1200" dirty="0" smtClean="0"/>
            <a:t> valtaus</a:t>
          </a:r>
          <a:endParaRPr lang="fi-FI" sz="2800" kern="1200" dirty="0"/>
        </a:p>
      </dsp:txBody>
      <dsp:txXfrm>
        <a:off x="53233" y="45696"/>
        <a:ext cx="1468786" cy="5327275"/>
      </dsp:txXfrm>
    </dsp:sp>
    <dsp:sp modelId="{B0B09327-622A-4090-A182-2FCECB3D82F0}">
      <dsp:nvSpPr>
        <dsp:cNvPr id="0" name=""/>
        <dsp:cNvSpPr/>
      </dsp:nvSpPr>
      <dsp:spPr>
        <a:xfrm>
          <a:off x="1723732" y="2515871"/>
          <a:ext cx="330757" cy="386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700" kern="1200"/>
        </a:p>
      </dsp:txBody>
      <dsp:txXfrm>
        <a:off x="1723732" y="2593256"/>
        <a:ext cx="231530" cy="232154"/>
      </dsp:txXfrm>
    </dsp:sp>
    <dsp:sp modelId="{054612A7-8979-4E47-9E2D-29703CEE1AB7}">
      <dsp:nvSpPr>
        <dsp:cNvPr id="0" name=""/>
        <dsp:cNvSpPr/>
      </dsp:nvSpPr>
      <dsp:spPr>
        <a:xfrm>
          <a:off x="2191786" y="-86926"/>
          <a:ext cx="1560178" cy="5592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 smtClean="0"/>
            <a:t>Ludvig XVI yrittää paeta, vangitaan 1792, Ranskasta tasavalta. Kuningas mestataan 1793</a:t>
          </a:r>
          <a:endParaRPr lang="fi-FI" sz="2400" kern="1200" dirty="0"/>
        </a:p>
      </dsp:txBody>
      <dsp:txXfrm>
        <a:off x="2237482" y="-41230"/>
        <a:ext cx="1468786" cy="5501127"/>
      </dsp:txXfrm>
    </dsp:sp>
    <dsp:sp modelId="{E193EC8E-622F-4D3D-8E32-B01F8717CF11}">
      <dsp:nvSpPr>
        <dsp:cNvPr id="0" name=""/>
        <dsp:cNvSpPr/>
      </dsp:nvSpPr>
      <dsp:spPr>
        <a:xfrm>
          <a:off x="3907982" y="2515871"/>
          <a:ext cx="330757" cy="386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700" kern="1200"/>
        </a:p>
      </dsp:txBody>
      <dsp:txXfrm>
        <a:off x="3907982" y="2593256"/>
        <a:ext cx="231530" cy="232154"/>
      </dsp:txXfrm>
    </dsp:sp>
    <dsp:sp modelId="{977E2E71-B915-452A-B5CC-E0808AAFE94A}">
      <dsp:nvSpPr>
        <dsp:cNvPr id="0" name=""/>
        <dsp:cNvSpPr/>
      </dsp:nvSpPr>
      <dsp:spPr>
        <a:xfrm>
          <a:off x="4376035" y="-86926"/>
          <a:ext cx="1560178" cy="5592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smtClean="0"/>
            <a:t>Robespierre</a:t>
          </a:r>
          <a:r>
            <a:rPr lang="fi-FI" sz="2800" kern="1200" dirty="0" smtClean="0"/>
            <a:t> valtaan, kunnes hänetkin mestataan – hirmuvallan aika</a:t>
          </a:r>
          <a:endParaRPr lang="fi-FI" sz="2800" kern="1200" dirty="0"/>
        </a:p>
      </dsp:txBody>
      <dsp:txXfrm>
        <a:off x="4421731" y="-41230"/>
        <a:ext cx="1468786" cy="5501127"/>
      </dsp:txXfrm>
    </dsp:sp>
    <dsp:sp modelId="{62A9BC18-746D-4182-909C-DA705F9A7691}">
      <dsp:nvSpPr>
        <dsp:cNvPr id="0" name=""/>
        <dsp:cNvSpPr/>
      </dsp:nvSpPr>
      <dsp:spPr>
        <a:xfrm>
          <a:off x="6092231" y="2515871"/>
          <a:ext cx="330757" cy="386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700" kern="1200"/>
        </a:p>
      </dsp:txBody>
      <dsp:txXfrm>
        <a:off x="6092231" y="2593256"/>
        <a:ext cx="231530" cy="232154"/>
      </dsp:txXfrm>
    </dsp:sp>
    <dsp:sp modelId="{781FB83B-158D-4CCD-B47A-36BECB0ABAB9}">
      <dsp:nvSpPr>
        <dsp:cNvPr id="0" name=""/>
        <dsp:cNvSpPr/>
      </dsp:nvSpPr>
      <dsp:spPr>
        <a:xfrm>
          <a:off x="6560284" y="-123321"/>
          <a:ext cx="1560178" cy="5665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 smtClean="0"/>
            <a:t>Napoleon valtaan 1799, keisariksi 1804 </a:t>
          </a:r>
          <a:endParaRPr lang="fi-FI" sz="2800" kern="1200" dirty="0"/>
        </a:p>
      </dsp:txBody>
      <dsp:txXfrm>
        <a:off x="6605980" y="-77625"/>
        <a:ext cx="1468786" cy="5573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9FECE55-92AD-4B13-9D58-176F93511A0E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35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69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706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518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253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911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721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634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64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978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78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6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49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53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726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15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34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FECE55-92AD-4B13-9D58-176F93511A0E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7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-N3rIElC-k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NdjtiqR-sw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fRt0Y7e5O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Yhdysvallat ja Ranska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2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www.youtube.com/watch?v=V-N3rIElC-k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03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Ranskan suuri vallankumous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Tee aikajana tärkeimmistä tapahtumista vuosina 1789-1799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2186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341898500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74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www.youtube.com/watch?v=1NdjtiqR-sw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15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19" y="181477"/>
            <a:ext cx="9634464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Valistuksen taide ja tiede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Ranska johtava kulttuurimaa: kieli, keittiö, palatsit ym.</a:t>
            </a:r>
            <a:endParaRPr lang="fi-FI" dirty="0"/>
          </a:p>
          <a:p>
            <a:r>
              <a:rPr lang="fi-FI" dirty="0" smtClean="0"/>
              <a:t>Muoti muuttuu rokokoohon ja myöhemmin uusklassismiin, kirja s.122</a:t>
            </a:r>
          </a:p>
          <a:p>
            <a:r>
              <a:rPr lang="fi-FI" dirty="0" smtClean="0"/>
              <a:t>Kulttuuriin kuului tieteelliset keskustelut ”kutsuilla”</a:t>
            </a:r>
          </a:p>
          <a:p>
            <a:r>
              <a:rPr lang="fi-FI" dirty="0" smtClean="0"/>
              <a:t>Kirjallisuudessa lisääntyi matkakirjallisuus, sen vaikutukset esim. ihmiskäsitykseen.</a:t>
            </a:r>
          </a:p>
          <a:p>
            <a:r>
              <a:rPr lang="fi-FI" dirty="0" smtClean="0"/>
              <a:t>Valistuksen myötä syntyi ns. yleinen mielipide</a:t>
            </a:r>
          </a:p>
          <a:p>
            <a:r>
              <a:rPr lang="fi-FI" dirty="0" smtClean="0"/>
              <a:t>Moderni eurooppalainen on ”valistuksen lapsi”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31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Miten rokokoo taidesuuntana eroaa barokista?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www.youtube.com/watch?v=lfRt0Y7e5Ow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89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Kohti valistusta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Miksi käynnistyi?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Yhteiskunnalliset epäkohdat (sodat, talous, itsevaltius)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Luonnontieteiden kehitys (järjellinen selitys olevalle)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Kirkon kritisoiminen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Tavoitteena </a:t>
            </a:r>
            <a:r>
              <a:rPr lang="fi-FI" b="1" u="sng" dirty="0" smtClean="0"/>
              <a:t>MUUTOS</a:t>
            </a:r>
          </a:p>
        </p:txBody>
      </p:sp>
    </p:spTree>
    <p:extLst>
      <p:ext uri="{BB962C8B-B14F-4D97-AF65-F5344CB8AC3E}">
        <p14:creationId xmlns:p14="http://schemas.microsoft.com/office/powerpoint/2010/main" val="250301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Valistus (ajattelutapojen vallankumous)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2" y="2400178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smtClean="0"/>
              <a:t>Leviäminen: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Alkoi Englannista – levisi Ranskaan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Englannissa Mainio vallankumous (</a:t>
            </a:r>
            <a:r>
              <a:rPr lang="fi-FI" dirty="0" err="1" smtClean="0"/>
              <a:t>Locke</a:t>
            </a:r>
            <a:r>
              <a:rPr lang="fi-FI" dirty="0" smtClean="0"/>
              <a:t>) -&gt;YHTEISKUNTASOPIMUS (myös </a:t>
            </a:r>
            <a:r>
              <a:rPr lang="fi-FI" dirty="0" err="1" smtClean="0"/>
              <a:t>Hobbes</a:t>
            </a:r>
            <a:r>
              <a:rPr lang="fi-FI" dirty="0" smtClean="0"/>
              <a:t> oli puhunut tästä aiemmin)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Ranskassa lisää tunnettuja filosofeja (Montesquieu, Voltaire, </a:t>
            </a:r>
            <a:r>
              <a:rPr lang="fi-FI" dirty="0" err="1" smtClean="0"/>
              <a:t>Rousseau</a:t>
            </a:r>
            <a:r>
              <a:rPr lang="fi-FI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Seurauksena uudistuksia ja tunnetuimpina Yhdysvaltojen itsenäistyminen ja Ranskan vallankumous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396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586" y="-764459"/>
            <a:ext cx="5940000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Yhdysvaltojen itsenäistyminen 4.7.1776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88994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29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0" y="-1157288"/>
            <a:ext cx="12382500" cy="917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369" y="-827995"/>
            <a:ext cx="6819934" cy="82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Vapaus, veljeys ja tasa-arvo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2000" y="2556932"/>
            <a:ext cx="10602686" cy="3318936"/>
          </a:xfrm>
        </p:spPr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1067848614"/>
              </p:ext>
            </p:extLst>
          </p:nvPr>
        </p:nvGraphicFramePr>
        <p:xfrm>
          <a:off x="2032000" y="2721429"/>
          <a:ext cx="7524000" cy="2895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2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292" y="476250"/>
            <a:ext cx="4801920" cy="5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856</TotalTime>
  <Words>235</Words>
  <Application>Microsoft Office PowerPoint</Application>
  <PresentationFormat>Laajakuva</PresentationFormat>
  <Paragraphs>41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Orgaaninen</vt:lpstr>
      <vt:lpstr>Yhdysvallat ja Ranska</vt:lpstr>
      <vt:lpstr>Kohti valistusta</vt:lpstr>
      <vt:lpstr>Valistus (ajattelutapojen vallankumous)</vt:lpstr>
      <vt:lpstr>PowerPoint-esitys</vt:lpstr>
      <vt:lpstr>Yhdysvaltojen itsenäistyminen 4.7.1776</vt:lpstr>
      <vt:lpstr>PowerPoint-esitys</vt:lpstr>
      <vt:lpstr>PowerPoint-esitys</vt:lpstr>
      <vt:lpstr>Vapaus, veljeys ja tasa-arvo</vt:lpstr>
      <vt:lpstr>PowerPoint-esitys</vt:lpstr>
      <vt:lpstr>https://www.youtube.com/watch?v=V-N3rIElC-k </vt:lpstr>
      <vt:lpstr>Ranskan suuri vallankumous</vt:lpstr>
      <vt:lpstr>PowerPoint-esitys</vt:lpstr>
      <vt:lpstr>https://www.youtube.com/watch?v=1NdjtiqR-sw </vt:lpstr>
      <vt:lpstr>PowerPoint-esitys</vt:lpstr>
      <vt:lpstr>Valistuksen taide ja tiede</vt:lpstr>
      <vt:lpstr>Miten rokokoo taidesuuntana eroaa barokista?</vt:lpstr>
    </vt:vector>
  </TitlesOfParts>
  <Company>Kouvola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Yhdysvallat ja Ranska</dc:title>
  <dc:creator>Helenius Niki</dc:creator>
  <cp:lastModifiedBy>Helenius Niki</cp:lastModifiedBy>
  <cp:revision>14</cp:revision>
  <dcterms:created xsi:type="dcterms:W3CDTF">2017-06-14T06:02:20Z</dcterms:created>
  <dcterms:modified xsi:type="dcterms:W3CDTF">2021-05-10T10:32:07Z</dcterms:modified>
</cp:coreProperties>
</file>