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10" d="100"/>
          <a:sy n="10" d="100"/>
        </p:scale>
        <p:origin x="2916" y="-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d4a3b6915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10d4a3b691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d4a3b6915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10d4a3b691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53335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d4a3b6915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g10d4a3b691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90474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d4a3b6915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0d4a3b69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d4a3b6915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0d4a3b69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0363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15. Kipeä ja traumaattinen sota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Jatkosodan muuttuvia tulkintoja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Jatkosodan muuttuvia tulkintoja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12800" indent="-6858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Jatkosodan historiaan liittyy suomalaisten kannalta monia ikäviä asioita, joita on kaunisteltu tai joista on vuosikymmeniä vaiettu.</a:t>
            </a:r>
          </a:p>
          <a:p>
            <a:pPr marL="812800" indent="-6858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Myöhemmin perinteisiä tulkintoja on haastettu.</a:t>
            </a:r>
          </a:p>
        </p:txBody>
      </p:sp>
      <p:sp>
        <p:nvSpPr>
          <p:cNvPr id="93" name="Google Shape;93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Suomi ja holokausti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Perinteinen tulkinta</a:t>
            </a:r>
            <a:r>
              <a:rPr lang="fi-FI" sz="5400" dirty="0">
                <a:solidFill>
                  <a:srgbClr val="000000"/>
                </a:solidFill>
              </a:rPr>
              <a:t>: Suomi luovutti Saksaan vain kahdeksan juutalaista.</a:t>
            </a:r>
            <a:endParaRPr sz="54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Nykyinen tulkinta</a:t>
            </a:r>
            <a:r>
              <a:rPr lang="fi-FI" sz="5400" dirty="0">
                <a:solidFill>
                  <a:srgbClr val="000000"/>
                </a:solidFill>
              </a:rPr>
              <a:t>: Suomi luovuttikin saksalaisille luultua enemmän juutalaisia.</a:t>
            </a: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Saksalaisille luovutettiin lähes 3 000 ihmistä, joiden joukossa oli mm. juutalaisia, kommunisteja ja vangittuja puna-armeijan komissaareja.</a:t>
            </a: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Osa luovutetuista kuoli. Luovutettaessa oltiin tietoisia siitä, mitä voisi tapahtua.</a:t>
            </a: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Juutalaisten tuhoamisen mittakaava ei ollut yleisessä tiedossa, mutta yksittäiset ihmiset tiesivät kontaktiensa kautta enemmän kuin on luultu.</a:t>
            </a:r>
          </a:p>
        </p:txBody>
      </p:sp>
      <p:sp>
        <p:nvSpPr>
          <p:cNvPr id="93" name="Google Shape;93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15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9631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Itä-Suomen vankileirit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Perinteinen tulkinta</a:t>
            </a:r>
            <a:r>
              <a:rPr lang="fi-FI" sz="5400" dirty="0">
                <a:solidFill>
                  <a:srgbClr val="000000"/>
                </a:solidFill>
              </a:rPr>
              <a:t>: Suomi kohteli hyvin sotavankeja ja Itä-Karjalan siviilejä. </a:t>
            </a:r>
            <a:endParaRPr sz="54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Nykyinen tulkinta</a:t>
            </a:r>
            <a:r>
              <a:rPr lang="fi-FI" sz="5400" dirty="0">
                <a:solidFill>
                  <a:srgbClr val="000000"/>
                </a:solidFill>
              </a:rPr>
              <a:t>: Leirien olot olivat luultua kurjemmat. Sotavankien kuolleisuus vankileireillä oli todella suuri.</a:t>
            </a: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Enimmillään leireillä oli yli 40 000 ihmistä keväällä 1942. Leireillä kuoli noin 4 500 ihmistä, enimmäkseen nälkään ja tauteihin.</a:t>
            </a:r>
            <a:endParaRPr sz="5400" dirty="0">
              <a:solidFill>
                <a:srgbClr val="000000"/>
              </a:solidFill>
            </a:endParaRPr>
          </a:p>
        </p:txBody>
      </p:sp>
      <p:sp>
        <p:nvSpPr>
          <p:cNvPr id="93" name="Google Shape;93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15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1536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Suomalaiset SS-miehet ja holokausti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Perinteinen tulkinta</a:t>
            </a:r>
            <a:r>
              <a:rPr lang="fi-FI" sz="5400" dirty="0">
                <a:solidFill>
                  <a:srgbClr val="000000"/>
                </a:solidFill>
              </a:rPr>
              <a:t>: Suomalaiset SS-miehet eivät osallistuneet juutalaisten kansanmurhaan taistellessaan Saksan armeijassa.</a:t>
            </a:r>
            <a:endParaRPr sz="54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Nykyinen tulkinta</a:t>
            </a:r>
            <a:r>
              <a:rPr lang="fi-FI" sz="5400" dirty="0">
                <a:solidFill>
                  <a:srgbClr val="000000"/>
                </a:solidFill>
              </a:rPr>
              <a:t>: Suomalaiset SS-miehet ovat osallistuneet juutalaisten kansanmurhaan luultua enemmän.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/>
              <a:t>Suomalaisen SS-pataljoonan toimista itärintamalla on noussut esiin tietoja, joiden mukaan se olisi osallistunut juutalaisten hävittämiseen Neuvostoliitossa.</a:t>
            </a:r>
            <a:endParaRPr sz="5400" dirty="0"/>
          </a:p>
        </p:txBody>
      </p:sp>
      <p:sp>
        <p:nvSpPr>
          <p:cNvPr id="101" name="Google Shape;101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Sotilaiden mielenterveys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Perinteinen tulkinta</a:t>
            </a:r>
            <a:r>
              <a:rPr lang="fi-FI" sz="5400" dirty="0">
                <a:solidFill>
                  <a:srgbClr val="000000"/>
                </a:solidFill>
              </a:rPr>
              <a:t>: Perinteistä tulkintaa ei ole, koska aiheesta ei tiedetty tarpeeksi. Sota-aikana ja sen jälkeen sotilaiden mielenterveysongelmista vaiettiin, koska niitä pidettiin häpeällisinä eivätkä ne sopineet perinteiseen sotilaan sankarimyyttiin.</a:t>
            </a:r>
            <a:endParaRPr sz="54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b="1" dirty="0">
                <a:solidFill>
                  <a:srgbClr val="000000"/>
                </a:solidFill>
              </a:rPr>
              <a:t>Nykyinen tulkinta</a:t>
            </a:r>
            <a:r>
              <a:rPr lang="fi-FI" sz="5400" dirty="0">
                <a:solidFill>
                  <a:srgbClr val="000000"/>
                </a:solidFill>
              </a:rPr>
              <a:t>: Moni sotilas kärsi mielenterveysongelmista. Ne heijastuivat myös sodan jälkeiseen aikaan ja vaikuttivat sotilaiden perheiden ja läheisten elämiin.</a:t>
            </a:r>
            <a:endParaRPr sz="5400" dirty="0">
              <a:solidFill>
                <a:srgbClr val="000000"/>
              </a:solidFill>
            </a:endParaRPr>
          </a:p>
        </p:txBody>
      </p:sp>
      <p:sp>
        <p:nvSpPr>
          <p:cNvPr id="101" name="Google Shape;101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15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91780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308</Words>
  <Application>Microsoft Office PowerPoint</Application>
  <PresentationFormat>Mukautettu</PresentationFormat>
  <Paragraphs>33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15. Kipeä ja traumaattinen sota  Tietoisku: Jatkosodan muuttuvia tulkintoja</vt:lpstr>
      <vt:lpstr>Jatkosodan muuttuvia tulkintoja</vt:lpstr>
      <vt:lpstr>Suomi ja holokausti</vt:lpstr>
      <vt:lpstr>Itä-Suomen vankileirit</vt:lpstr>
      <vt:lpstr>Suomalaiset SS-miehet ja holokausti</vt:lpstr>
      <vt:lpstr>Sotilaiden mielenterveys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 Kipeä ja traumaattinen sota  Tietoisku: Jatkosodan muuttuvia tulkintoja</dc:title>
  <dc:creator>Kaartinen Minna</dc:creator>
  <cp:lastModifiedBy>Kaartinen Minna</cp:lastModifiedBy>
  <cp:revision>2</cp:revision>
  <dcterms:modified xsi:type="dcterms:W3CDTF">2023-12-12T13:06:59Z</dcterms:modified>
</cp:coreProperties>
</file>