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97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48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869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5576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124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564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334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890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07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28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3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09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57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751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374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26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633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9633855-BF86-469A-8C67-8E7A1A327E36}" type="datetimeFigureOut">
              <a:rPr lang="fi-FI" smtClean="0"/>
              <a:t>8.12.2021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AA11FE-C497-4318-9BEB-E5E2F1CCDC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9628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fi/simulations/greenhous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6091" y="95795"/>
            <a:ext cx="11208521" cy="121920"/>
          </a:xfrm>
        </p:spPr>
        <p:txBody>
          <a:bodyPr>
            <a:normAutofit fontScale="90000"/>
          </a:bodyPr>
          <a:lstStyle/>
          <a:p>
            <a:pPr algn="ctr"/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6091" y="357051"/>
            <a:ext cx="11652069" cy="6296298"/>
          </a:xfrm>
        </p:spPr>
        <p:txBody>
          <a:bodyPr>
            <a:normAutofit/>
          </a:bodyPr>
          <a:lstStyle/>
          <a:p>
            <a:r>
              <a:rPr lang="fi-FI" sz="4000" dirty="0" smtClean="0"/>
              <a:t>Tutki simulaation avulla miten kasvihuoneilmiö syntyy?</a:t>
            </a:r>
          </a:p>
          <a:p>
            <a:r>
              <a:rPr lang="fi-FI" sz="4000" dirty="0">
                <a:hlinkClick r:id="rId2"/>
              </a:rPr>
              <a:t>https://</a:t>
            </a:r>
            <a:r>
              <a:rPr lang="fi-FI" sz="4000" dirty="0" smtClean="0">
                <a:hlinkClick r:id="rId2"/>
              </a:rPr>
              <a:t>phet.colorado.edu/fi/simulations/greenhouse</a:t>
            </a:r>
            <a:endParaRPr lang="fi-FI" sz="4000" dirty="0" smtClean="0"/>
          </a:p>
          <a:p>
            <a:endParaRPr lang="fi-FI" sz="4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875" y="2509974"/>
            <a:ext cx="59436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8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6091" y="95794"/>
            <a:ext cx="11208521" cy="1079863"/>
          </a:xfrm>
        </p:spPr>
        <p:txBody>
          <a:bodyPr/>
          <a:lstStyle/>
          <a:p>
            <a:pPr algn="ctr"/>
            <a:r>
              <a:rPr lang="fi-FI" dirty="0" smtClean="0"/>
              <a:t>Kasvihuoneilmiö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6091" y="1280161"/>
            <a:ext cx="11652069" cy="5373188"/>
          </a:xfrm>
        </p:spPr>
        <p:txBody>
          <a:bodyPr>
            <a:normAutofit/>
          </a:bodyPr>
          <a:lstStyle/>
          <a:p>
            <a:r>
              <a:rPr lang="fi-FI" sz="4000" dirty="0" smtClean="0"/>
              <a:t>Aurinko säteilee sähkömagneettista- ja hiukkassäteilyä avaruuteen.</a:t>
            </a:r>
          </a:p>
          <a:p>
            <a:r>
              <a:rPr lang="fi-FI" sz="4000" dirty="0" smtClean="0"/>
              <a:t>Sähkömagneettinen säteily sisältää…</a:t>
            </a:r>
          </a:p>
          <a:p>
            <a:pPr marL="571500" indent="-571500">
              <a:buFontTx/>
              <a:buChar char="-"/>
            </a:pPr>
            <a:r>
              <a:rPr lang="fi-FI" sz="4000" dirty="0" smtClean="0"/>
              <a:t>49% Infrapunasäteilyä</a:t>
            </a:r>
          </a:p>
          <a:p>
            <a:pPr marL="571500" indent="-571500">
              <a:buFontTx/>
              <a:buChar char="-"/>
            </a:pPr>
            <a:r>
              <a:rPr lang="fi-FI" sz="4000" dirty="0" smtClean="0"/>
              <a:t>43% Näkyvää valoa</a:t>
            </a:r>
          </a:p>
          <a:p>
            <a:pPr marL="571500" indent="-571500">
              <a:buFontTx/>
              <a:buChar char="-"/>
            </a:pPr>
            <a:r>
              <a:rPr lang="fi-FI" sz="4000" dirty="0" smtClean="0"/>
              <a:t>7% Ultraviolettisäteilyä</a:t>
            </a:r>
          </a:p>
          <a:p>
            <a:pPr marL="571500" indent="-571500">
              <a:buFontTx/>
              <a:buChar char="-"/>
            </a:pPr>
            <a:r>
              <a:rPr lang="fi-FI" sz="4000" dirty="0" smtClean="0"/>
              <a:t>1% Muita lajeja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28581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6091" y="95795"/>
            <a:ext cx="11208521" cy="121920"/>
          </a:xfrm>
        </p:spPr>
        <p:txBody>
          <a:bodyPr>
            <a:normAutofit fontScale="90000"/>
          </a:bodyPr>
          <a:lstStyle/>
          <a:p>
            <a:pPr algn="ctr"/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6091" y="357051"/>
            <a:ext cx="11652069" cy="6296298"/>
          </a:xfrm>
        </p:spPr>
        <p:txBody>
          <a:bodyPr>
            <a:normAutofit/>
          </a:bodyPr>
          <a:lstStyle/>
          <a:p>
            <a:r>
              <a:rPr lang="fi-FI" sz="4000" dirty="0" smtClean="0"/>
              <a:t>Suurin osa sähkömagneettisesta säteilystä läpäisee ilmakehän ja lämmittää maata.</a:t>
            </a:r>
          </a:p>
          <a:p>
            <a:r>
              <a:rPr lang="fi-FI" sz="4000" dirty="0" smtClean="0"/>
              <a:t>Lämmennyt maa lähettää pitkäaaltoista infrapunasäteilyä (eli lämpösäteilyä) ylös.</a:t>
            </a:r>
          </a:p>
          <a:p>
            <a:r>
              <a:rPr lang="fi-FI" sz="4000" dirty="0" smtClean="0"/>
              <a:t>Tämä säteily </a:t>
            </a:r>
            <a:r>
              <a:rPr lang="fi-FI" sz="4000" dirty="0" err="1" smtClean="0"/>
              <a:t>vuorovaikuttaa</a:t>
            </a:r>
            <a:r>
              <a:rPr lang="fi-FI" sz="4000" dirty="0" smtClean="0"/>
              <a:t> ilmakehän kanssa ja ilmakehä lämpenee.</a:t>
            </a:r>
          </a:p>
          <a:p>
            <a:endParaRPr lang="fi-FI" sz="4000" dirty="0" smtClean="0"/>
          </a:p>
          <a:p>
            <a:endParaRPr lang="fi-FI" sz="4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367" y="3824424"/>
            <a:ext cx="37814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40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6091" y="95795"/>
            <a:ext cx="11208521" cy="121920"/>
          </a:xfrm>
        </p:spPr>
        <p:txBody>
          <a:bodyPr>
            <a:normAutofit fontScale="90000"/>
          </a:bodyPr>
          <a:lstStyle/>
          <a:p>
            <a:pPr algn="ctr"/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6091" y="357051"/>
            <a:ext cx="11652069" cy="6296298"/>
          </a:xfrm>
        </p:spPr>
        <p:txBody>
          <a:bodyPr>
            <a:normAutofit lnSpcReduction="10000"/>
          </a:bodyPr>
          <a:lstStyle/>
          <a:p>
            <a:r>
              <a:rPr lang="fi-FI" sz="4000" dirty="0" smtClean="0"/>
              <a:t>Tämän kasvihuoneilmiön luonnollinen vaikutus nostaa maapallon keskilämpötilaa…</a:t>
            </a:r>
          </a:p>
          <a:p>
            <a:r>
              <a:rPr lang="fi-FI" sz="4000" dirty="0" smtClean="0"/>
              <a:t>-18</a:t>
            </a:r>
            <a:r>
              <a:rPr lang="fi-FI" sz="4000" baseline="30000" dirty="0" smtClean="0"/>
              <a:t> </a:t>
            </a:r>
            <a:r>
              <a:rPr lang="fi-FI" sz="4000" baseline="30000" dirty="0" err="1" smtClean="0"/>
              <a:t>o</a:t>
            </a:r>
            <a:r>
              <a:rPr lang="fi-FI" sz="4000" dirty="0" err="1" smtClean="0"/>
              <a:t>C</a:t>
            </a:r>
            <a:r>
              <a:rPr lang="fi-FI" sz="4000" dirty="0" smtClean="0"/>
              <a:t> </a:t>
            </a:r>
            <a:r>
              <a:rPr lang="fi-FI" sz="4000" dirty="0" smtClean="0">
                <a:sym typeface="Wingdings" panose="05000000000000000000" pitchFamily="2" charset="2"/>
              </a:rPr>
              <a:t> +14</a:t>
            </a:r>
            <a:r>
              <a:rPr lang="fi-FI" sz="4000" baseline="30000" dirty="0"/>
              <a:t> </a:t>
            </a:r>
            <a:r>
              <a:rPr lang="fi-FI" sz="4000" baseline="30000" dirty="0" err="1" smtClean="0"/>
              <a:t>o</a:t>
            </a:r>
            <a:r>
              <a:rPr lang="fi-FI" sz="4000" dirty="0" err="1" smtClean="0"/>
              <a:t>C</a:t>
            </a:r>
            <a:endParaRPr lang="fi-FI" sz="4000" dirty="0" smtClean="0"/>
          </a:p>
          <a:p>
            <a:pPr marL="742950" indent="-742950">
              <a:buAutoNum type="arabicParenR"/>
            </a:pPr>
            <a:r>
              <a:rPr lang="fi-FI" sz="4000" dirty="0" smtClean="0"/>
              <a:t>Mitkä kaasut ovat kasvihuonekaasuja?</a:t>
            </a:r>
          </a:p>
          <a:p>
            <a:pPr marL="742950" indent="-742950">
              <a:buAutoNum type="arabicParenR"/>
            </a:pPr>
            <a:r>
              <a:rPr lang="fi-FI" sz="4000" dirty="0" smtClean="0"/>
              <a:t>Mitä yhteistä näillä kaasuilla on?</a:t>
            </a:r>
          </a:p>
          <a:p>
            <a:pPr marL="742950" indent="-742950">
              <a:buAutoNum type="arabicParenR"/>
            </a:pPr>
            <a:r>
              <a:rPr lang="fi-FI" sz="4000" dirty="0" smtClean="0"/>
              <a:t>Mitä tarkoitetaan kasvihuoneilmiön voimistumisella?</a:t>
            </a:r>
          </a:p>
          <a:p>
            <a:pPr marL="742950" indent="-742950">
              <a:buAutoNum type="arabicParenR"/>
            </a:pPr>
            <a:r>
              <a:rPr lang="fi-FI" sz="4000" dirty="0" smtClean="0"/>
              <a:t>Mitä haittaa siitä on?</a:t>
            </a:r>
          </a:p>
          <a:p>
            <a:pPr marL="742950" indent="-742950">
              <a:buAutoNum type="arabicParenR"/>
            </a:pPr>
            <a:r>
              <a:rPr lang="fi-FI" sz="4000" dirty="0" smtClean="0"/>
              <a:t>Mitä hyötyä siitä voisi olla?</a:t>
            </a:r>
          </a:p>
          <a:p>
            <a:endParaRPr lang="fi-FI" sz="4000" dirty="0" smtClean="0"/>
          </a:p>
          <a:p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42877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108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Century Gothic</vt:lpstr>
      <vt:lpstr>Wingdings</vt:lpstr>
      <vt:lpstr>Wingdings 3</vt:lpstr>
      <vt:lpstr>Sektori</vt:lpstr>
      <vt:lpstr>PowerPoint-esitys</vt:lpstr>
      <vt:lpstr>Kasvihuoneilmiö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Kasvihuoneilmiö</dc:title>
  <dc:creator>Mäkeläinen,Markku</dc:creator>
  <cp:lastModifiedBy>Mäkeläinen,Markku</cp:lastModifiedBy>
  <cp:revision>5</cp:revision>
  <dcterms:created xsi:type="dcterms:W3CDTF">2021-12-08T08:28:44Z</dcterms:created>
  <dcterms:modified xsi:type="dcterms:W3CDTF">2021-12-08T09:07:45Z</dcterms:modified>
</cp:coreProperties>
</file>