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Pilakuvatehtävän tulkintaa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37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1. Tulkitse pilakuvan sanoma</a:t>
            </a:r>
            <a:br>
              <a:rPr lang="fi-FI" dirty="0" smtClean="0"/>
            </a:br>
            <a:r>
              <a:rPr lang="fi-FI" dirty="0" smtClean="0"/>
              <a:t>2. Ajoita kuva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62738" y="860146"/>
            <a:ext cx="6315898" cy="54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4557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</TotalTime>
  <Words>12</Words>
  <Application>Microsoft Office PowerPoint</Application>
  <PresentationFormat>Laajakuva</PresentationFormat>
  <Paragraphs>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Pilakuvatehtävän tulkintaa</vt:lpstr>
      <vt:lpstr>1. Tulkitse pilakuvan sanoma 2. Ajoita kuva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Pilakuvatehtävän tulkintaa</dc:title>
  <dc:creator>Helenius Niki</dc:creator>
  <cp:lastModifiedBy>Helenius Niki</cp:lastModifiedBy>
  <cp:revision>1</cp:revision>
  <dcterms:created xsi:type="dcterms:W3CDTF">2022-06-08T11:41:12Z</dcterms:created>
  <dcterms:modified xsi:type="dcterms:W3CDTF">2022-06-08T11:43:46Z</dcterms:modified>
</cp:coreProperties>
</file>