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Kylmän sodan jälkeen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939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Globaali riippuvuus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Keskinäisriippuvuus on keskeinen osa nykymaailmaa</a:t>
            </a:r>
          </a:p>
          <a:p>
            <a:r>
              <a:rPr lang="fi-FI" dirty="0" smtClean="0"/>
              <a:t>Globaalit uhat vaativat kansainvälistä yhteistyötä – keskinäinen luottamus puutteellista</a:t>
            </a:r>
          </a:p>
          <a:p>
            <a:r>
              <a:rPr lang="fi-FI" dirty="0" smtClean="0"/>
              <a:t>Taloudellisen roolin merkitystä ei voi liikaa korostaa</a:t>
            </a:r>
          </a:p>
          <a:p>
            <a:r>
              <a:rPr lang="fi-FI" dirty="0" smtClean="0"/>
              <a:t>Kauppasaarrot ja talouspakotteet eivät toimi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662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Kylmän sodan jälkeen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Yhdysvallat ainoa supervalta – Neuvostoliitto lakkasi olemasta jouluna 1991</a:t>
            </a:r>
          </a:p>
          <a:p>
            <a:r>
              <a:rPr lang="fi-FI" dirty="0" smtClean="0"/>
              <a:t>Yhdysvallat maailmanpoliisiksi – venäjä kärsi synnytystuskista koko 1990-luvun</a:t>
            </a:r>
          </a:p>
          <a:p>
            <a:r>
              <a:rPr lang="fi-FI" dirty="0" smtClean="0"/>
              <a:t>Naton itälaajentuminen vaikeutti Venäjän asemaa</a:t>
            </a:r>
          </a:p>
          <a:p>
            <a:r>
              <a:rPr lang="fi-FI" dirty="0" smtClean="0"/>
              <a:t>Venäjä </a:t>
            </a:r>
            <a:r>
              <a:rPr lang="fi-FI" dirty="0" err="1" smtClean="0"/>
              <a:t>tsetseniassa</a:t>
            </a:r>
            <a:r>
              <a:rPr lang="fi-FI" dirty="0" smtClean="0"/>
              <a:t> ja Nato Jugoslaviassa – runsaasti vastustusta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3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Vertaile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Vertaile </a:t>
            </a:r>
            <a:r>
              <a:rPr lang="fi-FI" sz="3200" dirty="0" err="1" smtClean="0"/>
              <a:t>USAn</a:t>
            </a:r>
            <a:r>
              <a:rPr lang="fi-FI" sz="3200" dirty="0" smtClean="0"/>
              <a:t> ja Venäjän ulkopolitiikkaa 2000-luvulla.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4486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TM04033927[[fn=Päätapahtuma]]</Template>
  <TotalTime>9</TotalTime>
  <Words>72</Words>
  <Application>Microsoft Office PowerPoint</Application>
  <PresentationFormat>Laajakuva</PresentationFormat>
  <Paragraphs>13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Impact</vt:lpstr>
      <vt:lpstr>Päätapahtuma</vt:lpstr>
      <vt:lpstr>Kylmän sodan jälkeen</vt:lpstr>
      <vt:lpstr>Globaali riippuvuus</vt:lpstr>
      <vt:lpstr>Kylmän sodan jälkeen</vt:lpstr>
      <vt:lpstr>Vertaile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Kylmän sodan jälkeen</dc:title>
  <dc:creator>Helenius Niki</dc:creator>
  <cp:lastModifiedBy>Helenius Niki</cp:lastModifiedBy>
  <cp:revision>2</cp:revision>
  <dcterms:created xsi:type="dcterms:W3CDTF">2018-02-07T14:05:21Z</dcterms:created>
  <dcterms:modified xsi:type="dcterms:W3CDTF">2018-02-07T14:14:46Z</dcterms:modified>
</cp:coreProperties>
</file>