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D46C1E-45D8-486B-A03B-E01CD75C7D45}" type="datetimeFigureOut">
              <a:rPr lang="fi-FI" smtClean="0"/>
              <a:pPr/>
              <a:t>3.12.2018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F007C1-B5E5-4DAB-8346-45DBD632BF1F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1F6-89B6-44F0-B3FB-AAB8BA846713}" type="datetimeFigureOut">
              <a:rPr lang="fi-FI" smtClean="0"/>
              <a:pPr/>
              <a:t>3.12.2018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5E31-DC7E-4083-9962-0745982DB1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1F6-89B6-44F0-B3FB-AAB8BA846713}" type="datetimeFigureOut">
              <a:rPr lang="fi-FI" smtClean="0"/>
              <a:pPr/>
              <a:t>3.12.2018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5E31-DC7E-4083-9962-0745982DB1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1F6-89B6-44F0-B3FB-AAB8BA846713}" type="datetimeFigureOut">
              <a:rPr lang="fi-FI" smtClean="0"/>
              <a:pPr/>
              <a:t>3.12.2018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5E31-DC7E-4083-9962-0745982DB1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1F6-89B6-44F0-B3FB-AAB8BA846713}" type="datetimeFigureOut">
              <a:rPr lang="fi-FI" smtClean="0"/>
              <a:pPr/>
              <a:t>3.12.2018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5E31-DC7E-4083-9962-0745982DB1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1F6-89B6-44F0-B3FB-AAB8BA846713}" type="datetimeFigureOut">
              <a:rPr lang="fi-FI" smtClean="0"/>
              <a:pPr/>
              <a:t>3.12.2018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5E31-DC7E-4083-9962-0745982DB1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1F6-89B6-44F0-B3FB-AAB8BA846713}" type="datetimeFigureOut">
              <a:rPr lang="fi-FI" smtClean="0"/>
              <a:pPr/>
              <a:t>3.12.2018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5E31-DC7E-4083-9962-0745982DB1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1F6-89B6-44F0-B3FB-AAB8BA846713}" type="datetimeFigureOut">
              <a:rPr lang="fi-FI" smtClean="0"/>
              <a:pPr/>
              <a:t>3.12.2018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5E31-DC7E-4083-9962-0745982DB1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1F6-89B6-44F0-B3FB-AAB8BA846713}" type="datetimeFigureOut">
              <a:rPr lang="fi-FI" smtClean="0"/>
              <a:pPr/>
              <a:t>3.12.2018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5E31-DC7E-4083-9962-0745982DB1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1F6-89B6-44F0-B3FB-AAB8BA846713}" type="datetimeFigureOut">
              <a:rPr lang="fi-FI" smtClean="0"/>
              <a:pPr/>
              <a:t>3.12.2018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5E31-DC7E-4083-9962-0745982DB1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1F6-89B6-44F0-B3FB-AAB8BA846713}" type="datetimeFigureOut">
              <a:rPr lang="fi-FI" smtClean="0"/>
              <a:pPr/>
              <a:t>3.12.2018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5E31-DC7E-4083-9962-0745982DB1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1F6-89B6-44F0-B3FB-AAB8BA846713}" type="datetimeFigureOut">
              <a:rPr lang="fi-FI" smtClean="0"/>
              <a:pPr/>
              <a:t>3.12.2018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C5E31-DC7E-4083-9962-0745982DB1B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0000"/>
            <a:lum/>
          </a:blip>
          <a:srcRect/>
          <a:stretch>
            <a:fillRect l="-36000" r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AA1F6-89B6-44F0-B3FB-AAB8BA846713}" type="datetimeFigureOut">
              <a:rPr lang="fi-FI" smtClean="0"/>
              <a:pPr/>
              <a:t>3.12.2018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C5E31-DC7E-4083-9962-0745982DB1B5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ths.fi/i_love_arki/stressaatko" TargetMode="External"/><Relationship Id="rId2" Type="http://schemas.openxmlformats.org/officeDocument/2006/relationships/hyperlink" Target="https://www.mielenterveystalo.fi/nuoret/tietoa_mielenterveydesta/mielenterveyden_vahvistaminen/Pages/default.asp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dukotka-my.sharepoint.com/:p:/g/personal/jarno_syrjalainen_edu_kotka_fi/ETXsK_v6NsdGqyBxg3dyNXYByJLUgjPMwDS9n6kVDQWkMA?e=V4Y8z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Voimavarat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Voimavararesurssit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>
              <a:buNone/>
            </a:pPr>
            <a:r>
              <a:rPr lang="fi-FI" sz="2000" dirty="0" smtClean="0"/>
              <a:t>      </a:t>
            </a:r>
            <a:r>
              <a:rPr lang="fi-FI" dirty="0" smtClean="0"/>
              <a:t>Opiskelu	</a:t>
            </a:r>
          </a:p>
          <a:p>
            <a:pPr>
              <a:buNone/>
            </a:pPr>
            <a:r>
              <a:rPr lang="fi-FI" dirty="0" smtClean="0"/>
              <a:t>	</a:t>
            </a:r>
          </a:p>
          <a:p>
            <a:pPr>
              <a:buNone/>
            </a:pPr>
            <a:r>
              <a:rPr lang="fi-FI" dirty="0"/>
              <a:t>	</a:t>
            </a:r>
            <a:r>
              <a:rPr lang="fi-FI" dirty="0" smtClean="0"/>
              <a:t>			</a:t>
            </a:r>
            <a:r>
              <a:rPr lang="fi-FI" sz="2000" dirty="0" smtClean="0"/>
              <a:t>-voimavarat ovat rajalliset</a:t>
            </a:r>
          </a:p>
          <a:p>
            <a:pPr>
              <a:buNone/>
            </a:pPr>
            <a:r>
              <a:rPr lang="fi-FI" sz="2000" dirty="0"/>
              <a:t>	</a:t>
            </a:r>
            <a:r>
              <a:rPr lang="fi-FI" sz="2000" dirty="0" smtClean="0"/>
              <a:t>			- kuin akku, täytyy ladata</a:t>
            </a:r>
          </a:p>
          <a:p>
            <a:pPr>
              <a:buNone/>
            </a:pPr>
            <a:r>
              <a:rPr lang="fi-FI" sz="2000" dirty="0"/>
              <a:t>	</a:t>
            </a:r>
            <a:r>
              <a:rPr lang="fi-FI" sz="2000" dirty="0" smtClean="0"/>
              <a:t>			- pitkittynyt, purkamaton stressi      					estää latautumasta täyteen</a:t>
            </a:r>
          </a:p>
          <a:p>
            <a:pPr>
              <a:buNone/>
            </a:pPr>
            <a:r>
              <a:rPr lang="fi-FI" sz="2000" dirty="0"/>
              <a:t>	</a:t>
            </a:r>
            <a:r>
              <a:rPr lang="fi-FI" sz="2000" dirty="0" smtClean="0"/>
              <a:t>		</a:t>
            </a:r>
          </a:p>
          <a:p>
            <a:pPr>
              <a:buNone/>
            </a:pPr>
            <a:r>
              <a:rPr lang="fi-FI" sz="2000" dirty="0"/>
              <a:t>	</a:t>
            </a:r>
            <a:r>
              <a:rPr lang="fi-FI" sz="2000" dirty="0" smtClean="0"/>
              <a:t>			</a:t>
            </a:r>
            <a:r>
              <a:rPr lang="fi-FI" sz="2000" i="1" dirty="0" smtClean="0"/>
              <a:t>Millaiset omat valinnat syövät voimavaroja?</a:t>
            </a:r>
          </a:p>
          <a:p>
            <a:pPr>
              <a:buNone/>
            </a:pPr>
            <a:r>
              <a:rPr lang="fi-FI" sz="2000" i="1" dirty="0"/>
              <a:t>	</a:t>
            </a:r>
            <a:r>
              <a:rPr lang="fi-FI" sz="2000" i="1" dirty="0" smtClean="0"/>
              <a:t>			Millaiset omat valinnat tuovat voimavaroja?</a:t>
            </a:r>
          </a:p>
          <a:p>
            <a:pPr>
              <a:buNone/>
            </a:pPr>
            <a:r>
              <a:rPr lang="fi-FI" sz="2000" i="1" dirty="0"/>
              <a:t>	</a:t>
            </a:r>
            <a:r>
              <a:rPr lang="fi-FI" sz="2000" i="1" dirty="0" smtClean="0"/>
              <a:t>			</a:t>
            </a:r>
          </a:p>
          <a:p>
            <a:pPr>
              <a:buNone/>
            </a:pPr>
            <a:r>
              <a:rPr lang="fi-FI" sz="2000" i="1" dirty="0"/>
              <a:t>	</a:t>
            </a:r>
            <a:r>
              <a:rPr lang="fi-FI" sz="2000" i="1" dirty="0" smtClean="0"/>
              <a:t>			</a:t>
            </a:r>
            <a:endParaRPr lang="fi-FI" sz="2000" i="1" dirty="0"/>
          </a:p>
        </p:txBody>
      </p:sp>
      <p:sp>
        <p:nvSpPr>
          <p:cNvPr id="6" name="Pyöristetty suorakulmio 5"/>
          <p:cNvSpPr/>
          <p:nvPr/>
        </p:nvSpPr>
        <p:spPr>
          <a:xfrm>
            <a:off x="683568" y="1772816"/>
            <a:ext cx="1728192" cy="41764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3" name="Suorakulmio 12"/>
          <p:cNvSpPr/>
          <p:nvPr/>
        </p:nvSpPr>
        <p:spPr>
          <a:xfrm>
            <a:off x="683568" y="5445224"/>
            <a:ext cx="1728192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0%</a:t>
            </a:r>
            <a:endParaRPr lang="fi-FI" dirty="0"/>
          </a:p>
        </p:txBody>
      </p:sp>
      <p:sp>
        <p:nvSpPr>
          <p:cNvPr id="14" name="Suorakulmio 13"/>
          <p:cNvSpPr/>
          <p:nvPr/>
        </p:nvSpPr>
        <p:spPr>
          <a:xfrm>
            <a:off x="683568" y="5013176"/>
            <a:ext cx="1728192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Suorakulmio 14"/>
          <p:cNvSpPr/>
          <p:nvPr/>
        </p:nvSpPr>
        <p:spPr>
          <a:xfrm>
            <a:off x="683568" y="4581128"/>
            <a:ext cx="1728192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Suorakulmio 15"/>
          <p:cNvSpPr/>
          <p:nvPr/>
        </p:nvSpPr>
        <p:spPr>
          <a:xfrm>
            <a:off x="683568" y="4149080"/>
            <a:ext cx="1728192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Suorakulmio 16"/>
          <p:cNvSpPr/>
          <p:nvPr/>
        </p:nvSpPr>
        <p:spPr>
          <a:xfrm>
            <a:off x="683568" y="3717032"/>
            <a:ext cx="1728192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Suorakulmio 17"/>
          <p:cNvSpPr/>
          <p:nvPr/>
        </p:nvSpPr>
        <p:spPr>
          <a:xfrm>
            <a:off x="683568" y="3284984"/>
            <a:ext cx="1728192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Suorakulmio 18"/>
          <p:cNvSpPr/>
          <p:nvPr/>
        </p:nvSpPr>
        <p:spPr>
          <a:xfrm>
            <a:off x="683568" y="2852936"/>
            <a:ext cx="1728192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Suorakulmio 20"/>
          <p:cNvSpPr/>
          <p:nvPr/>
        </p:nvSpPr>
        <p:spPr>
          <a:xfrm>
            <a:off x="683568" y="2420888"/>
            <a:ext cx="1728192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Suorakulmio 22"/>
          <p:cNvSpPr/>
          <p:nvPr/>
        </p:nvSpPr>
        <p:spPr>
          <a:xfrm>
            <a:off x="683568" y="1988840"/>
            <a:ext cx="1728192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90%</a:t>
            </a:r>
            <a:endParaRPr lang="fi-FI" dirty="0"/>
          </a:p>
        </p:txBody>
      </p:sp>
      <p:sp>
        <p:nvSpPr>
          <p:cNvPr id="24" name="Pyöristetty suorakulmio 23"/>
          <p:cNvSpPr/>
          <p:nvPr/>
        </p:nvSpPr>
        <p:spPr>
          <a:xfrm>
            <a:off x="3059832" y="5085184"/>
            <a:ext cx="1296144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b="1" i="1" dirty="0" smtClean="0"/>
              <a:t>Psyykkiset</a:t>
            </a:r>
            <a:endParaRPr lang="fi-FI" b="1" i="1" dirty="0"/>
          </a:p>
        </p:txBody>
      </p:sp>
      <p:sp>
        <p:nvSpPr>
          <p:cNvPr id="25" name="Pyöristetty suorakulmio 24"/>
          <p:cNvSpPr/>
          <p:nvPr/>
        </p:nvSpPr>
        <p:spPr>
          <a:xfrm>
            <a:off x="4716016" y="5085184"/>
            <a:ext cx="1296144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b="1" i="1" dirty="0" smtClean="0"/>
              <a:t>Fyysiset</a:t>
            </a:r>
            <a:endParaRPr lang="fi-FI" b="1" i="1" dirty="0"/>
          </a:p>
        </p:txBody>
      </p:sp>
      <p:sp>
        <p:nvSpPr>
          <p:cNvPr id="26" name="Pyöristetty suorakulmio 25"/>
          <p:cNvSpPr/>
          <p:nvPr/>
        </p:nvSpPr>
        <p:spPr>
          <a:xfrm>
            <a:off x="6372200" y="5085184"/>
            <a:ext cx="1368152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b="1" i="1" dirty="0" err="1" smtClean="0"/>
              <a:t>Sosiokult-tuuriset</a:t>
            </a:r>
            <a:endParaRPr lang="fi-FI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tsikko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Voimavaramme ovat hajautetut</a:t>
            </a:r>
            <a:endParaRPr lang="fi-FI" dirty="0"/>
          </a:p>
        </p:txBody>
      </p:sp>
      <p:sp>
        <p:nvSpPr>
          <p:cNvPr id="29" name="Sisällön paikkamerkki 2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      </a:t>
            </a:r>
            <a:r>
              <a:rPr lang="fi-FI" sz="2400" dirty="0" smtClean="0"/>
              <a:t>koti            </a:t>
            </a:r>
            <a:r>
              <a:rPr lang="fi-FI" sz="2400" dirty="0" smtClean="0"/>
              <a:t>  </a:t>
            </a:r>
            <a:r>
              <a:rPr lang="fi-FI" sz="2400" dirty="0" smtClean="0"/>
              <a:t>harrastus        kaverit               </a:t>
            </a:r>
            <a:r>
              <a:rPr lang="fi-FI" sz="2400" dirty="0" smtClean="0"/>
              <a:t>???</a:t>
            </a:r>
            <a:endParaRPr lang="fi-FI" sz="2400" dirty="0"/>
          </a:p>
        </p:txBody>
      </p:sp>
      <p:sp>
        <p:nvSpPr>
          <p:cNvPr id="7" name="Pyöristetty suorakulmio 6"/>
          <p:cNvSpPr/>
          <p:nvPr/>
        </p:nvSpPr>
        <p:spPr>
          <a:xfrm>
            <a:off x="755576" y="2060848"/>
            <a:ext cx="1224136" cy="381642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Pyöristetty suorakulmio 8"/>
          <p:cNvSpPr/>
          <p:nvPr/>
        </p:nvSpPr>
        <p:spPr>
          <a:xfrm>
            <a:off x="2411760" y="2060848"/>
            <a:ext cx="1224136" cy="381642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Pyöristetty suorakulmio 9"/>
          <p:cNvSpPr/>
          <p:nvPr/>
        </p:nvSpPr>
        <p:spPr>
          <a:xfrm>
            <a:off x="5724128" y="2060848"/>
            <a:ext cx="1224136" cy="381642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Pyöristetty suorakulmio 10"/>
          <p:cNvSpPr/>
          <p:nvPr/>
        </p:nvSpPr>
        <p:spPr>
          <a:xfrm>
            <a:off x="3995936" y="2060848"/>
            <a:ext cx="1224136" cy="381642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Suorakulmio 11"/>
          <p:cNvSpPr/>
          <p:nvPr/>
        </p:nvSpPr>
        <p:spPr>
          <a:xfrm>
            <a:off x="755576" y="5445224"/>
            <a:ext cx="122413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Suorakulmio 12"/>
          <p:cNvSpPr/>
          <p:nvPr/>
        </p:nvSpPr>
        <p:spPr>
          <a:xfrm>
            <a:off x="755576" y="5013176"/>
            <a:ext cx="122413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Suorakulmio 13"/>
          <p:cNvSpPr/>
          <p:nvPr/>
        </p:nvSpPr>
        <p:spPr>
          <a:xfrm>
            <a:off x="755576" y="4581128"/>
            <a:ext cx="122413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Suorakulmio 14"/>
          <p:cNvSpPr/>
          <p:nvPr/>
        </p:nvSpPr>
        <p:spPr>
          <a:xfrm>
            <a:off x="2411760" y="5445224"/>
            <a:ext cx="122413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Suorakulmio 15"/>
          <p:cNvSpPr/>
          <p:nvPr/>
        </p:nvSpPr>
        <p:spPr>
          <a:xfrm>
            <a:off x="2411760" y="5085184"/>
            <a:ext cx="122413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Suorakulmio 16"/>
          <p:cNvSpPr/>
          <p:nvPr/>
        </p:nvSpPr>
        <p:spPr>
          <a:xfrm>
            <a:off x="2411760" y="4653136"/>
            <a:ext cx="122413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Suorakulmio 17"/>
          <p:cNvSpPr/>
          <p:nvPr/>
        </p:nvSpPr>
        <p:spPr>
          <a:xfrm>
            <a:off x="2411760" y="4221088"/>
            <a:ext cx="122413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Suorakulmio 18"/>
          <p:cNvSpPr/>
          <p:nvPr/>
        </p:nvSpPr>
        <p:spPr>
          <a:xfrm>
            <a:off x="3995936" y="4581128"/>
            <a:ext cx="122413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Suorakulmio 19"/>
          <p:cNvSpPr/>
          <p:nvPr/>
        </p:nvSpPr>
        <p:spPr>
          <a:xfrm>
            <a:off x="3995936" y="5013176"/>
            <a:ext cx="122413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Suorakulmio 20"/>
          <p:cNvSpPr/>
          <p:nvPr/>
        </p:nvSpPr>
        <p:spPr>
          <a:xfrm>
            <a:off x="3995936" y="5445224"/>
            <a:ext cx="122413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" name="Suorakulmio 21"/>
          <p:cNvSpPr/>
          <p:nvPr/>
        </p:nvSpPr>
        <p:spPr>
          <a:xfrm>
            <a:off x="3995936" y="3717032"/>
            <a:ext cx="122413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Suorakulmio 22"/>
          <p:cNvSpPr/>
          <p:nvPr/>
        </p:nvSpPr>
        <p:spPr>
          <a:xfrm>
            <a:off x="3995936" y="4149080"/>
            <a:ext cx="122413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Suorakulmio 23"/>
          <p:cNvSpPr/>
          <p:nvPr/>
        </p:nvSpPr>
        <p:spPr>
          <a:xfrm>
            <a:off x="3995936" y="3284984"/>
            <a:ext cx="122413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Suorakulmio 24"/>
          <p:cNvSpPr/>
          <p:nvPr/>
        </p:nvSpPr>
        <p:spPr>
          <a:xfrm>
            <a:off x="3995936" y="2924944"/>
            <a:ext cx="122413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Suorakulmio 25"/>
          <p:cNvSpPr/>
          <p:nvPr/>
        </p:nvSpPr>
        <p:spPr>
          <a:xfrm>
            <a:off x="3995936" y="2492896"/>
            <a:ext cx="122413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Suorakulmio 26"/>
          <p:cNvSpPr/>
          <p:nvPr/>
        </p:nvSpPr>
        <p:spPr>
          <a:xfrm>
            <a:off x="5724128" y="5445224"/>
            <a:ext cx="122413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>
                <a:hlinkClick r:id="rId2"/>
              </a:rPr>
              <a:t>Psyykkisen hyvinvoinnin tukeminen</a:t>
            </a:r>
            <a:endParaRPr lang="fi-FI" dirty="0" smtClean="0"/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>
                <a:hlinkClick r:id="rId3"/>
              </a:rPr>
              <a:t>http://www.yths.fi/i_love_arki/stressaatko</a:t>
            </a:r>
            <a:endParaRPr lang="fi-FI" dirty="0" smtClean="0"/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dirty="0" smtClean="0">
                <a:hlinkClick r:id="rId4"/>
              </a:rPr>
              <a:t>Muistiinpanot stressistä</a:t>
            </a:r>
            <a:endParaRPr lang="fi-FI" dirty="0" smtClean="0"/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27</Words>
  <Application>Microsoft Office PowerPoint</Application>
  <PresentationFormat>Näytössä katseltava diaesitys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Voimavarat</vt:lpstr>
      <vt:lpstr>Voimavararesurssit</vt:lpstr>
      <vt:lpstr>Voimavaramme ovat hajautetut</vt:lpstr>
      <vt:lpstr>Dia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Voimavarat</dc:title>
  <dc:creator>Kotikone</dc:creator>
  <cp:lastModifiedBy>Kotikone</cp:lastModifiedBy>
  <cp:revision>5</cp:revision>
  <dcterms:created xsi:type="dcterms:W3CDTF">2018-12-03T09:37:42Z</dcterms:created>
  <dcterms:modified xsi:type="dcterms:W3CDTF">2018-12-03T11:47:16Z</dcterms:modified>
</cp:coreProperties>
</file>