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51AC89A-75EC-4E96-B778-5FDA819A499B}" type="datetimeFigureOut">
              <a:rPr lang="fi-FI" smtClean="0"/>
              <a:t>26.1.2015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DAE0D05-2C48-4A9D-8465-F4927B8565E7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s://www.google.fi/url?sa=i&amp;rct=j&amp;q=&amp;esrc=s&amp;frm=1&amp;source=images&amp;cd=&amp;cad=rja&amp;uact=8&amp;docid=t5iSnJwi8sFK5M&amp;tbnid=pI4uEmQKFbL6JM:&amp;ved=0CAUQjRw&amp;url=https://www.stat.fi/tup/suomi90/marraskuu.html&amp;ei=2K6VU4SCL_PZ4QT0t4HwDw&amp;bvm=bv.68445247,d.bGQ&amp;psig=AFQjCNEWX5TJoUTrl38jsjKc2CdxTGfn8Q&amp;ust=1402404943562227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Eheytyspolitiikka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703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800" dirty="0" smtClean="0"/>
              <a:t>Politiikassa vaikuttivat maltillinen porvaristo ja SDP, sekä presidentti Ståhlberg</a:t>
            </a:r>
          </a:p>
          <a:p>
            <a:r>
              <a:rPr lang="fi-FI" sz="2800" dirty="0" smtClean="0"/>
              <a:t>Jo sisällissodan alla säädetyt lait 8-tunnin työajasta ja  kunnallislaista lisäsivät työväestön tyytyväisyyttä</a:t>
            </a:r>
          </a:p>
          <a:p>
            <a:r>
              <a:rPr lang="fi-FI" sz="2800" dirty="0" smtClean="0"/>
              <a:t>1920-ja 30-lukujen talouskasvu nosti yleistä elintasoa</a:t>
            </a:r>
          </a:p>
          <a:p>
            <a:pPr marL="0" indent="0">
              <a:buNone/>
            </a:pPr>
            <a:r>
              <a:rPr lang="fi-FI" sz="2800" dirty="0" smtClean="0">
                <a:latin typeface="Calibri"/>
              </a:rPr>
              <a:t>→ Vihreän kullan maa</a:t>
            </a:r>
            <a:endParaRPr lang="fi-FI" sz="28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Taustaa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6441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Punavankien armahdus</a:t>
            </a:r>
          </a:p>
          <a:p>
            <a:r>
              <a:rPr lang="fi-FI" dirty="0" smtClean="0"/>
              <a:t>Torpparilaki &amp; Lex Kallio</a:t>
            </a:r>
          </a:p>
          <a:p>
            <a:r>
              <a:rPr lang="fi-FI" dirty="0" smtClean="0"/>
              <a:t>Oppivelvollisuuslaki</a:t>
            </a:r>
          </a:p>
          <a:p>
            <a:r>
              <a:rPr lang="fi-FI" dirty="0" smtClean="0"/>
              <a:t>Kielilaki</a:t>
            </a:r>
          </a:p>
          <a:p>
            <a:r>
              <a:rPr lang="fi-FI" dirty="0" smtClean="0"/>
              <a:t>Yleinen asevelvollisuus</a:t>
            </a:r>
          </a:p>
          <a:p>
            <a:r>
              <a:rPr lang="fi-FI" dirty="0" smtClean="0"/>
              <a:t>Progressiivinen verotus</a:t>
            </a:r>
          </a:p>
          <a:p>
            <a:r>
              <a:rPr lang="fi-FI" dirty="0" smtClean="0"/>
              <a:t>Punamultahallitus 1937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Eheytystä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552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4" y="0"/>
            <a:ext cx="4381500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692696"/>
            <a:ext cx="28575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423348"/>
            <a:ext cx="4320480" cy="302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298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www.stat.fi/tup/suomi90/marraskuu_001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24744"/>
            <a:ext cx="4324350" cy="2902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292698"/>
            <a:ext cx="42862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72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49</Words>
  <Application>Microsoft Office PowerPoint</Application>
  <PresentationFormat>Näytössä katseltava diaesitys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Aaltomuoto</vt:lpstr>
      <vt:lpstr>Eheytyspolitiikka</vt:lpstr>
      <vt:lpstr>Taustaa</vt:lpstr>
      <vt:lpstr>Eheytystä</vt:lpstr>
      <vt:lpstr>PowerPoint-esitys</vt:lpstr>
      <vt:lpstr>PowerPoint-esitys</vt:lpstr>
    </vt:vector>
  </TitlesOfParts>
  <Company>Kaakkois-Suomen Tieto 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Ehetyspolitiikka</dc:title>
  <dc:creator>Niki Helenius</dc:creator>
  <cp:lastModifiedBy>niki.helenius@edukouvola.fi</cp:lastModifiedBy>
  <cp:revision>7</cp:revision>
  <dcterms:created xsi:type="dcterms:W3CDTF">2014-06-09T12:43:08Z</dcterms:created>
  <dcterms:modified xsi:type="dcterms:W3CDTF">2015-01-26T15:21:34Z</dcterms:modified>
</cp:coreProperties>
</file>