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Kuvien tulkinta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73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 kuvien symboliikkaa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/>
              <a:t>Tutki </a:t>
            </a:r>
            <a:r>
              <a:rPr lang="fi-FI" sz="2800" b="1" dirty="0" smtClean="0"/>
              <a:t>seuraavan dian postikorttia </a:t>
            </a:r>
            <a:r>
              <a:rPr lang="fi-FI" sz="2800" b="1" dirty="0"/>
              <a:t>vuodelta 1906 ja lehden kantta vuodelta 1907.</a:t>
            </a:r>
          </a:p>
          <a:p>
            <a:r>
              <a:rPr lang="fi-FI" sz="2800" dirty="0"/>
              <a:t>Mihin poliittiseen tilanteeseen molemmat kuvat liittyvät?</a:t>
            </a:r>
          </a:p>
          <a:p>
            <a:r>
              <a:rPr lang="fi-FI" sz="2800" dirty="0"/>
              <a:t>Pohdi ja vertaile kuvien symboliikkaa.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80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647700"/>
            <a:ext cx="3935466" cy="550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38" y="719700"/>
            <a:ext cx="3559583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0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30</Words>
  <Application>Microsoft Office PowerPoint</Application>
  <PresentationFormat>Laajakuva</PresentationFormat>
  <Paragraphs>5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Orgaaninen</vt:lpstr>
      <vt:lpstr>Kuvien tulkinta</vt:lpstr>
      <vt:lpstr>Tutki kuvien symboliikkaa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Kuvien tulkinta</dc:title>
  <dc:creator>Helenius Niki</dc:creator>
  <cp:lastModifiedBy>Helenius Niki</cp:lastModifiedBy>
  <cp:revision>2</cp:revision>
  <dcterms:created xsi:type="dcterms:W3CDTF">2022-09-05T03:41:39Z</dcterms:created>
  <dcterms:modified xsi:type="dcterms:W3CDTF">2022-09-05T03:52:55Z</dcterms:modified>
</cp:coreProperties>
</file>