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42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BF793-0A5B-4E57-9C33-1A8343C87C18}" type="datetimeFigureOut">
              <a:rPr lang="fi-FI" smtClean="0"/>
              <a:t>10.5.2017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89842-C9C8-47E9-92CC-C212DCE4AE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4416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BF793-0A5B-4E57-9C33-1A8343C87C18}" type="datetimeFigureOut">
              <a:rPr lang="fi-FI" smtClean="0"/>
              <a:t>10.5.2017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89842-C9C8-47E9-92CC-C212DCE4AE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9304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BF793-0A5B-4E57-9C33-1A8343C87C18}" type="datetimeFigureOut">
              <a:rPr lang="fi-FI" smtClean="0"/>
              <a:t>10.5.2017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89842-C9C8-47E9-92CC-C212DCE4AE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8266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BF793-0A5B-4E57-9C33-1A8343C87C18}" type="datetimeFigureOut">
              <a:rPr lang="fi-FI" smtClean="0"/>
              <a:t>10.5.2017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89842-C9C8-47E9-92CC-C212DCE4AE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0701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BF793-0A5B-4E57-9C33-1A8343C87C18}" type="datetimeFigureOut">
              <a:rPr lang="fi-FI" smtClean="0"/>
              <a:t>10.5.2017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89842-C9C8-47E9-92CC-C212DCE4AE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5241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BF793-0A5B-4E57-9C33-1A8343C87C18}" type="datetimeFigureOut">
              <a:rPr lang="fi-FI" smtClean="0"/>
              <a:t>10.5.2017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89842-C9C8-47E9-92CC-C212DCE4AE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7452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BF793-0A5B-4E57-9C33-1A8343C87C18}" type="datetimeFigureOut">
              <a:rPr lang="fi-FI" smtClean="0"/>
              <a:t>10.5.2017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89842-C9C8-47E9-92CC-C212DCE4AE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890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BF793-0A5B-4E57-9C33-1A8343C87C18}" type="datetimeFigureOut">
              <a:rPr lang="fi-FI" smtClean="0"/>
              <a:t>10.5.2017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89842-C9C8-47E9-92CC-C212DCE4AE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682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BF793-0A5B-4E57-9C33-1A8343C87C18}" type="datetimeFigureOut">
              <a:rPr lang="fi-FI" smtClean="0"/>
              <a:t>10.5.2017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89842-C9C8-47E9-92CC-C212DCE4AE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5359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BF793-0A5B-4E57-9C33-1A8343C87C18}" type="datetimeFigureOut">
              <a:rPr lang="fi-FI" smtClean="0"/>
              <a:t>10.5.2017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89842-C9C8-47E9-92CC-C212DCE4AE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8202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BF793-0A5B-4E57-9C33-1A8343C87C18}" type="datetimeFigureOut">
              <a:rPr lang="fi-FI" smtClean="0"/>
              <a:t>10.5.2017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89842-C9C8-47E9-92CC-C212DCE4AE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3299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BF793-0A5B-4E57-9C33-1A8343C87C18}" type="datetimeFigureOut">
              <a:rPr lang="fi-FI" smtClean="0"/>
              <a:t>10.5.2017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89842-C9C8-47E9-92CC-C212DCE4AE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6780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7" name="Picture 13" descr="Vesiväri, Maali, Muste, Maalaus, Dood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5996" y="3488294"/>
            <a:ext cx="2843497" cy="2274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iruutu 3"/>
          <p:cNvSpPr txBox="1"/>
          <p:nvPr/>
        </p:nvSpPr>
        <p:spPr>
          <a:xfrm>
            <a:off x="1475656" y="234613"/>
            <a:ext cx="61206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4400" dirty="0" smtClean="0">
                <a:latin typeface="Andy" panose="03080602030302030203" pitchFamily="66" charset="0"/>
              </a:rPr>
              <a:t>PERHE MIETTINEN</a:t>
            </a:r>
            <a:endParaRPr lang="fi-FI" sz="4400" dirty="0">
              <a:latin typeface="Andy" panose="03080602030302030203" pitchFamily="66" charset="0"/>
            </a:endParaRPr>
          </a:p>
        </p:txBody>
      </p:sp>
      <p:pic>
        <p:nvPicPr>
          <p:cNvPr id="1029" name="Picture 5" descr="Äiti, Vektori, Kuva, Super Äiti, 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1732" y="893747"/>
            <a:ext cx="1728192" cy="1728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kstiruutu 4"/>
          <p:cNvSpPr txBox="1"/>
          <p:nvPr/>
        </p:nvSpPr>
        <p:spPr>
          <a:xfrm>
            <a:off x="2033700" y="2132102"/>
            <a:ext cx="2304256" cy="13234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i-FI" sz="2000" dirty="0" smtClean="0">
                <a:latin typeface="Andy" panose="03080602030302030203" pitchFamily="66" charset="0"/>
              </a:rPr>
              <a:t>Äiti</a:t>
            </a:r>
            <a:br>
              <a:rPr lang="fi-FI" sz="2000" dirty="0" smtClean="0">
                <a:latin typeface="Andy" panose="03080602030302030203" pitchFamily="66" charset="0"/>
              </a:rPr>
            </a:br>
            <a:r>
              <a:rPr lang="fi-FI" sz="2000" dirty="0" smtClean="0">
                <a:latin typeface="Andy" panose="03080602030302030203" pitchFamily="66" charset="0"/>
              </a:rPr>
              <a:t>Liisi 39 v.</a:t>
            </a:r>
            <a:br>
              <a:rPr lang="fi-FI" sz="2000" dirty="0" smtClean="0">
                <a:latin typeface="Andy" panose="03080602030302030203" pitchFamily="66" charset="0"/>
              </a:rPr>
            </a:br>
            <a:r>
              <a:rPr lang="fi-FI" sz="2000" dirty="0" smtClean="0">
                <a:latin typeface="Andy" panose="03080602030302030203" pitchFamily="66" charset="0"/>
              </a:rPr>
              <a:t>Toimistotyöntekijä n.2100 €/kk</a:t>
            </a:r>
            <a:endParaRPr lang="fi-FI" sz="2000" dirty="0">
              <a:latin typeface="Andy" panose="03080602030302030203" pitchFamily="66" charset="0"/>
            </a:endParaRPr>
          </a:p>
        </p:txBody>
      </p:sp>
      <p:pic>
        <p:nvPicPr>
          <p:cNvPr id="1031" name="Picture 7" descr="Isä, Super Isä, Vektori, Kuva, 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5124" y="783468"/>
            <a:ext cx="2135440" cy="2098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kstiruutu 9"/>
          <p:cNvSpPr txBox="1"/>
          <p:nvPr/>
        </p:nvSpPr>
        <p:spPr>
          <a:xfrm>
            <a:off x="4716016" y="2130604"/>
            <a:ext cx="2304256" cy="13234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i-FI" sz="2000" dirty="0" smtClean="0">
                <a:latin typeface="Andy" panose="03080602030302030203" pitchFamily="66" charset="0"/>
              </a:rPr>
              <a:t>Isä</a:t>
            </a:r>
            <a:br>
              <a:rPr lang="fi-FI" sz="2000" dirty="0" smtClean="0">
                <a:latin typeface="Andy" panose="03080602030302030203" pitchFamily="66" charset="0"/>
              </a:rPr>
            </a:br>
            <a:r>
              <a:rPr lang="fi-FI" sz="2000" dirty="0" smtClean="0">
                <a:latin typeface="Andy" panose="03080602030302030203" pitchFamily="66" charset="0"/>
              </a:rPr>
              <a:t>Pekka 43 v.</a:t>
            </a:r>
            <a:br>
              <a:rPr lang="fi-FI" sz="2000" dirty="0" smtClean="0">
                <a:latin typeface="Andy" panose="03080602030302030203" pitchFamily="66" charset="0"/>
              </a:rPr>
            </a:br>
            <a:r>
              <a:rPr lang="fi-FI" sz="2000" dirty="0" smtClean="0">
                <a:latin typeface="Andy" panose="03080602030302030203" pitchFamily="66" charset="0"/>
              </a:rPr>
              <a:t>Rekkakuski </a:t>
            </a:r>
            <a:br>
              <a:rPr lang="fi-FI" sz="2000" dirty="0" smtClean="0">
                <a:latin typeface="Andy" panose="03080602030302030203" pitchFamily="66" charset="0"/>
              </a:rPr>
            </a:br>
            <a:r>
              <a:rPr lang="fi-FI" sz="2000" dirty="0" smtClean="0">
                <a:latin typeface="Andy" panose="03080602030302030203" pitchFamily="66" charset="0"/>
              </a:rPr>
              <a:t>n. 3000 €/kk</a:t>
            </a:r>
            <a:endParaRPr lang="fi-FI" sz="2000" dirty="0">
              <a:latin typeface="Andy" panose="03080602030302030203" pitchFamily="66" charset="0"/>
            </a:endParaRPr>
          </a:p>
        </p:txBody>
      </p:sp>
      <p:pic>
        <p:nvPicPr>
          <p:cNvPr id="1033" name="Picture 9" descr="Tyttö, Pallo, Koulupuku, Mekko, Blondi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633" y="1869043"/>
            <a:ext cx="862013" cy="161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kstiruutu 11"/>
          <p:cNvSpPr txBox="1"/>
          <p:nvPr/>
        </p:nvSpPr>
        <p:spPr>
          <a:xfrm>
            <a:off x="179512" y="3235822"/>
            <a:ext cx="2304256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i-FI" sz="2000" dirty="0" smtClean="0">
                <a:latin typeface="Andy" panose="03080602030302030203" pitchFamily="66" charset="0"/>
              </a:rPr>
              <a:t>Tytär</a:t>
            </a:r>
            <a:br>
              <a:rPr lang="fi-FI" sz="2000" dirty="0" smtClean="0">
                <a:latin typeface="Andy" panose="03080602030302030203" pitchFamily="66" charset="0"/>
              </a:rPr>
            </a:br>
            <a:r>
              <a:rPr lang="fi-FI" sz="2000" dirty="0" err="1" smtClean="0">
                <a:latin typeface="Andy" panose="03080602030302030203" pitchFamily="66" charset="0"/>
              </a:rPr>
              <a:t>Matleena</a:t>
            </a:r>
            <a:r>
              <a:rPr lang="fi-FI" sz="2000" dirty="0" smtClean="0">
                <a:latin typeface="Andy" panose="03080602030302030203" pitchFamily="66" charset="0"/>
              </a:rPr>
              <a:t> 13 v.</a:t>
            </a:r>
            <a:br>
              <a:rPr lang="fi-FI" sz="2000" dirty="0" smtClean="0">
                <a:latin typeface="Andy" panose="03080602030302030203" pitchFamily="66" charset="0"/>
              </a:rPr>
            </a:br>
            <a:r>
              <a:rPr lang="fi-FI" sz="2000" dirty="0" smtClean="0">
                <a:latin typeface="Andy" panose="03080602030302030203" pitchFamily="66" charset="0"/>
              </a:rPr>
              <a:t>Harrastaa lentopalloa</a:t>
            </a:r>
            <a:endParaRPr lang="fi-FI" sz="2000" dirty="0">
              <a:latin typeface="Andy" panose="03080602030302030203" pitchFamily="66" charset="0"/>
            </a:endParaRPr>
          </a:p>
        </p:txBody>
      </p:sp>
      <p:pic>
        <p:nvPicPr>
          <p:cNvPr id="1035" name="Picture 11" descr="Marsin, Lapsi, Poik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7128" y="1836291"/>
            <a:ext cx="1014413" cy="161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kstiruutu 13"/>
          <p:cNvSpPr txBox="1"/>
          <p:nvPr/>
        </p:nvSpPr>
        <p:spPr>
          <a:xfrm>
            <a:off x="6591374" y="3208587"/>
            <a:ext cx="2304256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i-FI" sz="2000" dirty="0" smtClean="0">
                <a:latin typeface="Andy" panose="03080602030302030203" pitchFamily="66" charset="0"/>
              </a:rPr>
              <a:t>Poika</a:t>
            </a:r>
            <a:br>
              <a:rPr lang="fi-FI" sz="2000" dirty="0" smtClean="0">
                <a:latin typeface="Andy" panose="03080602030302030203" pitchFamily="66" charset="0"/>
              </a:rPr>
            </a:br>
            <a:r>
              <a:rPr lang="fi-FI" sz="2000" dirty="0" smtClean="0">
                <a:latin typeface="Andy" panose="03080602030302030203" pitchFamily="66" charset="0"/>
              </a:rPr>
              <a:t>Aleksi 4 v.</a:t>
            </a:r>
            <a:br>
              <a:rPr lang="fi-FI" sz="2000" dirty="0" smtClean="0">
                <a:latin typeface="Andy" panose="03080602030302030203" pitchFamily="66" charset="0"/>
              </a:rPr>
            </a:br>
            <a:r>
              <a:rPr lang="fi-FI" sz="2000" dirty="0" smtClean="0">
                <a:latin typeface="Andy" panose="03080602030302030203" pitchFamily="66" charset="0"/>
              </a:rPr>
              <a:t>Päiväkodissa</a:t>
            </a:r>
            <a:endParaRPr lang="fi-FI" sz="2000" dirty="0">
              <a:latin typeface="Andy" panose="03080602030302030203" pitchFamily="66" charset="0"/>
            </a:endParaRPr>
          </a:p>
        </p:txBody>
      </p:sp>
      <p:sp>
        <p:nvSpPr>
          <p:cNvPr id="15" name="Tekstiruutu 14"/>
          <p:cNvSpPr txBox="1"/>
          <p:nvPr/>
        </p:nvSpPr>
        <p:spPr>
          <a:xfrm>
            <a:off x="2897796" y="3589765"/>
            <a:ext cx="2304256" cy="13234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i-FI" sz="2000" dirty="0" smtClean="0">
                <a:latin typeface="Andy" panose="03080602030302030203" pitchFamily="66" charset="0"/>
              </a:rPr>
              <a:t>Asuvat Tammisaaressa lainalla hankitussa omakotitalossa.</a:t>
            </a:r>
            <a:endParaRPr lang="fi-FI" sz="2000" dirty="0">
              <a:latin typeface="Andy" panose="03080602030302030203" pitchFamily="66" charset="0"/>
            </a:endParaRPr>
          </a:p>
        </p:txBody>
      </p:sp>
      <p:sp>
        <p:nvSpPr>
          <p:cNvPr id="18" name="Tekstiruutu 17"/>
          <p:cNvSpPr txBox="1"/>
          <p:nvPr/>
        </p:nvSpPr>
        <p:spPr>
          <a:xfrm>
            <a:off x="1277536" y="5101372"/>
            <a:ext cx="2304256" cy="13234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i-FI" sz="2000" dirty="0" smtClean="0">
                <a:latin typeface="Andy" panose="03080602030302030203" pitchFamily="66" charset="0"/>
              </a:rPr>
              <a:t>Asuvat Tammisaaressa lainalla hankitussa omakotitalossa.</a:t>
            </a:r>
            <a:endParaRPr lang="fi-FI" sz="2000" dirty="0">
              <a:latin typeface="Andy" panose="03080602030302030203" pitchFamily="66" charset="0"/>
            </a:endParaRPr>
          </a:p>
        </p:txBody>
      </p:sp>
      <p:sp>
        <p:nvSpPr>
          <p:cNvPr id="16" name="Tekstiruutu 15"/>
          <p:cNvSpPr txBox="1"/>
          <p:nvPr/>
        </p:nvSpPr>
        <p:spPr>
          <a:xfrm>
            <a:off x="5436096" y="5409148"/>
            <a:ext cx="3005445" cy="1015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i-FI" sz="2000" dirty="0" smtClean="0">
                <a:latin typeface="Andy" panose="03080602030302030203" pitchFamily="66" charset="0"/>
              </a:rPr>
              <a:t>Tulot yht.: 45 600 €</a:t>
            </a:r>
          </a:p>
          <a:p>
            <a:r>
              <a:rPr lang="fi-FI" sz="2000" dirty="0" smtClean="0">
                <a:latin typeface="Andy" panose="03080602030302030203" pitchFamily="66" charset="0"/>
              </a:rPr>
              <a:t>Menot yht.: 42 300 €</a:t>
            </a:r>
          </a:p>
          <a:p>
            <a:r>
              <a:rPr lang="fi-FI" sz="2000" dirty="0" smtClean="0">
                <a:latin typeface="Andy" panose="03080602030302030203" pitchFamily="66" charset="0"/>
              </a:rPr>
              <a:t>Erotus</a:t>
            </a:r>
            <a:r>
              <a:rPr lang="fi-FI" sz="2000" smtClean="0">
                <a:latin typeface="Andy" panose="03080602030302030203" pitchFamily="66" charset="0"/>
              </a:rPr>
              <a:t>: </a:t>
            </a:r>
            <a:r>
              <a:rPr lang="fi-FI" sz="2000" smtClean="0">
                <a:latin typeface="Andy" panose="03080602030302030203" pitchFamily="66" charset="0"/>
              </a:rPr>
              <a:t> + 3 </a:t>
            </a:r>
            <a:r>
              <a:rPr lang="fi-FI" sz="2000" dirty="0" smtClean="0">
                <a:latin typeface="Andy" panose="03080602030302030203" pitchFamily="66" charset="0"/>
              </a:rPr>
              <a:t>300 €</a:t>
            </a:r>
            <a:endParaRPr lang="fi-FI" sz="2000" dirty="0">
              <a:latin typeface="Andy" panose="0308060203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25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36</Words>
  <Application>Microsoft Office PowerPoint</Application>
  <PresentationFormat>Näytössä katseltava diaesitys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Office-teema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Ann-Marie Haapasalo</dc:creator>
  <cp:lastModifiedBy>Ann-Marie Haapasalo</cp:lastModifiedBy>
  <cp:revision>5</cp:revision>
  <dcterms:created xsi:type="dcterms:W3CDTF">2017-05-08T06:22:20Z</dcterms:created>
  <dcterms:modified xsi:type="dcterms:W3CDTF">2017-05-10T06:17:03Z</dcterms:modified>
</cp:coreProperties>
</file>