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8" r:id="rId20"/>
    <p:sldId id="256" r:id="rId21"/>
    <p:sldId id="259" r:id="rId22"/>
    <p:sldId id="275" r:id="rId23"/>
    <p:sldId id="277" r:id="rId24"/>
    <p:sldId id="265" r:id="rId2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38B743-A02E-4FC2-9B4E-587EA1082760}" v="5" dt="2026-03-09T16:17:22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719A9D-80B3-5A9C-13D9-3FA7B9B53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72C92DE-E528-EEA0-5FE4-87946939E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C5C3A23-49F9-D40E-CDB3-A6CB085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000F-A11B-4353-A7E1-B787C5040F8C}" type="datetimeFigureOut">
              <a:rPr lang="fi-FI" smtClean="0"/>
              <a:t>10.3.2026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DB2C47-5A70-BCA5-6FBC-901C398CE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F4E0F35-6FCD-E4B7-B413-48C1C0CF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03D5C-8384-4099-A785-D6200BDE8A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70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590636-D21D-03F8-BE3B-CE04201E3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37DDAFA-4C25-E1F7-786E-7B654C4A8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5548240-7BBD-2019-D560-23B311E1B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000F-A11B-4353-A7E1-B787C5040F8C}" type="datetimeFigureOut">
              <a:rPr lang="fi-FI" smtClean="0"/>
              <a:t>10.3.2026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EC36EF-A714-A36A-F3C2-036F5C1B6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CE91EAF-28F1-33DA-8F92-78B4CE39A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03D5C-8384-4099-A785-D6200BDE8A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474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54F5E7F-7A6A-DE2F-A81E-6CB10B5F0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861F4AD-38E2-A0D3-3293-CA0343271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732CF0-FC2C-931A-AFB4-94F56B0F8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000F-A11B-4353-A7E1-B787C5040F8C}" type="datetimeFigureOut">
              <a:rPr lang="fi-FI" smtClean="0"/>
              <a:t>10.3.2026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38A2CFD-5885-CE8B-4048-82D1FF96B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BD6B504-E89A-2268-0869-EC6E99CE8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03D5C-8384-4099-A785-D6200BDE8A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093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025A9F-2DE1-BEBE-3C53-F6AD21304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461883-CBE0-CA36-2C29-84F0950AF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C236246-F2D0-1FB4-DCA0-6EB96E0E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000F-A11B-4353-A7E1-B787C5040F8C}" type="datetimeFigureOut">
              <a:rPr lang="fi-FI" smtClean="0"/>
              <a:t>10.3.2026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AA7566-CA93-8791-463A-EAC01C0D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888C518-6DE4-939B-6803-D81DD2019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03D5C-8384-4099-A785-D6200BDE8A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893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08DBF3-F1E7-6BE8-549F-209CD4936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B25C80F-B641-E149-6782-6C73ECC4C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3584739-DFD9-76DE-808A-F4449C78C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000F-A11B-4353-A7E1-B787C5040F8C}" type="datetimeFigureOut">
              <a:rPr lang="fi-FI" smtClean="0"/>
              <a:t>10.3.2026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AE55951-1FFB-78D5-D4FE-144E07698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3A864CD-C2DF-4FE3-5AFC-95159D32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03D5C-8384-4099-A785-D6200BDE8A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754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283BE6-401A-8F23-C697-0A42DF57C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7226DBA-590D-908A-FB68-2EF562DE2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9FD7BCA-B582-2288-792B-0BCB1A698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AE985CC-0009-E21E-D5B2-5108963BD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000F-A11B-4353-A7E1-B787C5040F8C}" type="datetimeFigureOut">
              <a:rPr lang="fi-FI" smtClean="0"/>
              <a:t>10.3.2026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6CF89DE-D7F7-5FAD-87A0-5AE1DBF3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39683B7-067C-AD94-A076-C6DFBA17C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03D5C-8384-4099-A785-D6200BDE8A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324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A4A382-FBAC-384C-EF9F-81C085D0E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338DBCB-036B-060E-9F28-6FD4F6EC9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B0B9AD5-6A60-4456-DB81-08CDEB67E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030CD8B-06E5-6959-9C48-1A0BF3902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C5C8006-9749-0FB6-3E09-70D273ADA0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5F9C860-4A5D-D283-D1AF-09BF5066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000F-A11B-4353-A7E1-B787C5040F8C}" type="datetimeFigureOut">
              <a:rPr lang="fi-FI" smtClean="0"/>
              <a:t>10.3.2026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11E9496-4095-E08D-96A6-A6F1DD74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0BA508D-7357-7FCD-9219-481B9230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03D5C-8384-4099-A785-D6200BDE8A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5218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8530A3-03E5-B0BE-6897-1E3BA307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B86421F-EEBD-1CF3-17E9-FEB0DEE00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000F-A11B-4353-A7E1-B787C5040F8C}" type="datetimeFigureOut">
              <a:rPr lang="fi-FI" smtClean="0"/>
              <a:t>10.3.2026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9E8940-B80A-2B5D-3AD2-978246C9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346C812-C23A-4E1D-8242-B8C9509B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03D5C-8384-4099-A785-D6200BDE8A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565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204B2EF-E883-F9D7-A19F-302123D67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000F-A11B-4353-A7E1-B787C5040F8C}" type="datetimeFigureOut">
              <a:rPr lang="fi-FI" smtClean="0"/>
              <a:t>10.3.2026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D9F1F0D-B581-7581-3E48-2CCF76910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46D2A48-E81F-2639-F817-A7E292019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03D5C-8384-4099-A785-D6200BDE8A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1019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EF32FB-72EF-A3B4-50F8-EE0C2C4E2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C47BCD-97DA-8F03-9800-DA4C25607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7250339-730D-3DCA-8C4F-CCFECE258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9BB9E1A-E712-D523-1F06-8C207D7C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000F-A11B-4353-A7E1-B787C5040F8C}" type="datetimeFigureOut">
              <a:rPr lang="fi-FI" smtClean="0"/>
              <a:t>10.3.2026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1216F7D-5C37-240D-7C7E-216E4EEE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83E38F1-7FD7-BDB7-97C9-58FF3A7E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03D5C-8384-4099-A785-D6200BDE8A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9976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275EDC-74A8-5C40-BEC1-85A23C589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2496026-9932-917A-8540-B163E03236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966C1CD-B492-B2F9-0503-B8D5B68DF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F06BE83-DAF4-A1CE-0363-B58C8879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000F-A11B-4353-A7E1-B787C5040F8C}" type="datetimeFigureOut">
              <a:rPr lang="fi-FI" smtClean="0"/>
              <a:t>10.3.2026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EA1C567-3DA8-18F8-432B-A328FA390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C3E1505-39DC-E280-D326-06A5DC0F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03D5C-8384-4099-A785-D6200BDE8A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0029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2214093-80EE-0E9D-ABC2-5B1EB2E5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E708D58-78B8-B571-09D8-4CF85E307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A325FA-9DD8-6F68-8C41-F085CEE43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D9000F-A11B-4353-A7E1-B787C5040F8C}" type="datetimeFigureOut">
              <a:rPr lang="fi-FI" smtClean="0"/>
              <a:t>10.3.2026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29518D3-83C6-BB74-AA06-FB30616A7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A1BEE6-1AFD-B8E5-422E-5786F6586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003D5C-8384-4099-A785-D6200BDE8A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956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8736E-BDB9-66E6-BC87-A449E3CF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i-FI" sz="4400" kern="100" dirty="0" err="1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Hyrcania</a:t>
            </a:r>
            <a:br>
              <a:rPr lang="fi-FI" sz="4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  <p:pic>
        <p:nvPicPr>
          <p:cNvPr id="4" name="Kuva 3" descr="Kuva, joka sisältää kohteen ruoho, maisema, luonto, piha-&#10;&#10;Tekoälyllä luotu sisältö voi olla virheellistä.">
            <a:extLst>
              <a:ext uri="{FF2B5EF4-FFF2-40B4-BE49-F238E27FC236}">
                <a16:creationId xmlns:a16="http://schemas.microsoft.com/office/drawing/2014/main" id="{3051BFE5-CC71-3724-39EE-809C9E640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749" y="477155"/>
            <a:ext cx="3650543" cy="2427065"/>
          </a:xfrm>
          <a:prstGeom prst="rect">
            <a:avLst/>
          </a:prstGeom>
        </p:spPr>
      </p:pic>
      <p:pic>
        <p:nvPicPr>
          <p:cNvPr id="6" name="Kuva 5" descr="Kuva, joka sisältää kohteen ruoho, vuori, piha-, luonto&#10;&#10;Tekoälyllä luotu sisältö voi olla virheellistä.">
            <a:extLst>
              <a:ext uri="{FF2B5EF4-FFF2-40B4-BE49-F238E27FC236}">
                <a16:creationId xmlns:a16="http://schemas.microsoft.com/office/drawing/2014/main" id="{A1076F9B-D619-771F-CCC9-AC2E52004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404"/>
            <a:ext cx="5858009" cy="36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16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32F43A-F698-C6FE-F921-53F0EE286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Suomenlinna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94C5B23-6C1D-A596-417D-C5EFDC113F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i-FI" dirty="0">
                <a:latin typeface="Comic Sans MS" panose="030F0702030302020204" pitchFamily="66" charset="0"/>
              </a:rPr>
              <a:t>1700-luvulla rakennettu merilinnoitus – muurit, tykit, tunnelit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760A64B-4282-7BAF-5F0B-57274EEEB5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 descr="Kuva, joka sisältää kohteen piha-, vesi, Ilmavalokuvaus, taivas&#10;&#10;Tekoälyllä luotu sisältö voi olla virheellistä.">
            <a:extLst>
              <a:ext uri="{FF2B5EF4-FFF2-40B4-BE49-F238E27FC236}">
                <a16:creationId xmlns:a16="http://schemas.microsoft.com/office/drawing/2014/main" id="{AE8D3A60-7B06-AD29-2ABD-1CBCECD65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61" y="377210"/>
            <a:ext cx="6115665" cy="6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21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07A49A-7F47-7573-308A-2D63B2535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47750"/>
          </a:xfrm>
        </p:spPr>
        <p:txBody>
          <a:bodyPr/>
          <a:lstStyle/>
          <a:p>
            <a:r>
              <a:rPr lang="fi-FI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kumimoji="0" lang="fi-FI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aj</a:t>
            </a:r>
            <a:r>
              <a:rPr kumimoji="0" lang="fi-FI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fi-FI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Mahal</a:t>
            </a:r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6E83D85D-4BE9-162B-8BE5-88FAD84A7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526" y="1771650"/>
            <a:ext cx="4169719" cy="46291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i-FI" sz="2800" dirty="0">
                <a:latin typeface="Comic Sans MS" panose="030F0702030302020204" pitchFamily="66" charset="0"/>
              </a:rPr>
              <a:t>Valkoisesta marmorista rakennettu hautapaikka, kompleksiin kuuluu myös muuri, puisto ja moskeija</a:t>
            </a:r>
          </a:p>
        </p:txBody>
      </p:sp>
      <p:pic>
        <p:nvPicPr>
          <p:cNvPr id="4" name="Kuva 3" descr="Kuva, joka sisältää kohteen rakennus, taivas, piha-, kupoli&#10;&#10;Tekoälyllä luotu sisältö voi olla virheellistä.">
            <a:extLst>
              <a:ext uri="{FF2B5EF4-FFF2-40B4-BE49-F238E27FC236}">
                <a16:creationId xmlns:a16="http://schemas.microsoft.com/office/drawing/2014/main" id="{26DD652C-15F6-1663-256A-6B8F90E04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45" y="723900"/>
            <a:ext cx="7504755" cy="499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67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264FE1-5FB6-24A6-F8B4-706DD9E0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latin typeface="Comic Sans MS" panose="030F0702030302020204" pitchFamily="66" charset="0"/>
              </a:rPr>
              <a:t>Ogasawara</a:t>
            </a:r>
            <a:endParaRPr lang="fi-FI" dirty="0">
              <a:latin typeface="Comic Sans MS" panose="030F0702030302020204" pitchFamily="66" charset="0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C4E055F-61A5-B941-EE2D-3414354E00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i-FI" dirty="0">
                <a:latin typeface="Comic Sans MS" panose="030F0702030302020204" pitchFamily="66" charset="0"/>
              </a:rPr>
              <a:t>30 subtrooppista saarta, koralleja ja </a:t>
            </a:r>
            <a:r>
              <a:rPr lang="fi-FI" b="1" dirty="0">
                <a:latin typeface="Comic Sans MS" panose="030F0702030302020204" pitchFamily="66" charset="0"/>
              </a:rPr>
              <a:t>uhanalaisia eläimiä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89EAE2C-F6D9-E518-3C89-44999D35C9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1202E26E-521D-41D5-043C-43B10A9A1C2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 descr="Kuva, joka sisältää kohteen piha-, vesi, luonto, maisema&#10;&#10;Tekoälyllä luotu sisältö voi olla virheellistä.">
            <a:extLst>
              <a:ext uri="{FF2B5EF4-FFF2-40B4-BE49-F238E27FC236}">
                <a16:creationId xmlns:a16="http://schemas.microsoft.com/office/drawing/2014/main" id="{14309256-9F82-9141-32C1-4DA9C5FAA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627" y="216646"/>
            <a:ext cx="6410334" cy="642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36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0052A0-1DFD-00E1-F8D4-A0AC414AA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latin typeface="Comic Sans MS" panose="030F0702030302020204" pitchFamily="66" charset="0"/>
              </a:rPr>
              <a:t>Bamiyanin</a:t>
            </a:r>
            <a:r>
              <a:rPr lang="fi-FI" dirty="0">
                <a:latin typeface="Comic Sans MS" panose="030F0702030302020204" pitchFamily="66" charset="0"/>
              </a:rPr>
              <a:t> laakso</a:t>
            </a:r>
          </a:p>
        </p:txBody>
      </p:sp>
      <p:pic>
        <p:nvPicPr>
          <p:cNvPr id="4" name="Kuva 3" descr="Kuva, joka sisältää kohteen Rauniot, taivas, piha-, Historia&#10;&#10;Tekoälyllä luotu sisältö voi olla virheellistä.">
            <a:extLst>
              <a:ext uri="{FF2B5EF4-FFF2-40B4-BE49-F238E27FC236}">
                <a16:creationId xmlns:a16="http://schemas.microsoft.com/office/drawing/2014/main" id="{F90E2C21-03CF-283B-1F8B-87FB557BE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28" y="194273"/>
            <a:ext cx="5532500" cy="6469454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1B6ED62A-D159-F374-53F9-C46D55E52427}"/>
              </a:ext>
            </a:extLst>
          </p:cNvPr>
          <p:cNvSpPr txBox="1"/>
          <p:nvPr/>
        </p:nvSpPr>
        <p:spPr>
          <a:xfrm>
            <a:off x="526414" y="1951995"/>
            <a:ext cx="4629786" cy="2559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i-FI" sz="28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Silkkitien</a:t>
            </a:r>
            <a:r>
              <a:rPr lang="fi-FI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varrella, Taliban tuhosi yli 1500 vuotta vanhat Buddha-</a:t>
            </a:r>
            <a:r>
              <a:rPr lang="fi-FI" sz="28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patsaat</a:t>
            </a:r>
            <a:r>
              <a:rPr lang="fi-FI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1576963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291C3E-14BB-A535-78CC-05576399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latin typeface="Comic Sans MS" panose="030F0702030302020204" pitchFamily="66" charset="0"/>
              </a:rPr>
              <a:t>Lut</a:t>
            </a:r>
            <a:endParaRPr lang="fi-FI" dirty="0">
              <a:latin typeface="Comic Sans MS" panose="030F0702030302020204" pitchFamily="66" charset="0"/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1778D8E7-E9E5-BAE7-A2DB-B50A465735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i-FI" dirty="0">
                <a:latin typeface="Cavolini" panose="020B0502040204020203" pitchFamily="66" charset="0"/>
                <a:cs typeface="Cavolini" panose="020B0502040204020203" pitchFamily="66" charset="0"/>
              </a:rPr>
              <a:t>Autiomaa, </a:t>
            </a:r>
          </a:p>
          <a:p>
            <a:pPr>
              <a:lnSpc>
                <a:spcPct val="150000"/>
              </a:lnSpc>
            </a:pPr>
            <a:r>
              <a:rPr lang="fi-FI" dirty="0">
                <a:latin typeface="Cavolini" panose="020B0502040204020203" pitchFamily="66" charset="0"/>
                <a:cs typeface="Cavolini" panose="020B0502040204020203" pitchFamily="66" charset="0"/>
              </a:rPr>
              <a:t>voimakkaat tuulet - hiekkadyynit</a:t>
            </a:r>
          </a:p>
        </p:txBody>
      </p:sp>
      <p:pic>
        <p:nvPicPr>
          <p:cNvPr id="4" name="Kuva 3" descr="Kuva, joka sisältää kohteen dyyni, luonto, piha-, hiekkadyyni&#10;&#10;Tekoälyllä luotu sisältö voi olla virheellistä.">
            <a:extLst>
              <a:ext uri="{FF2B5EF4-FFF2-40B4-BE49-F238E27FC236}">
                <a16:creationId xmlns:a16="http://schemas.microsoft.com/office/drawing/2014/main" id="{660F4A2E-0CEC-1729-A0C1-AC19136ED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450" y="1316963"/>
            <a:ext cx="782955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24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680DD2-FECB-9A25-FFD3-B0180E681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 err="1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Open Sans" panose="020B0606030504020204" pitchFamily="34" charset="0"/>
              </a:rPr>
              <a:t>Pechersk</a:t>
            </a:r>
            <a:r>
              <a:rPr lang="fi-FI" sz="44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Open Sans" panose="020B0606030504020204" pitchFamily="34" charset="0"/>
              </a:rPr>
              <a:t> </a:t>
            </a:r>
            <a:r>
              <a:rPr lang="fi-FI" sz="4400" dirty="0" err="1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Open Sans" panose="020B0606030504020204" pitchFamily="34" charset="0"/>
              </a:rPr>
              <a:t>Lavra</a:t>
            </a:r>
            <a:endParaRPr lang="fi-FI" dirty="0"/>
          </a:p>
        </p:txBody>
      </p:sp>
      <p:pic>
        <p:nvPicPr>
          <p:cNvPr id="6" name="Kuva 5" descr="Kuva, joka sisältää kohteen pilvi, piha-, taivas, puu&#10;&#10;Tekoälyllä luotu sisältö voi olla virheellistä.">
            <a:extLst>
              <a:ext uri="{FF2B5EF4-FFF2-40B4-BE49-F238E27FC236}">
                <a16:creationId xmlns:a16="http://schemas.microsoft.com/office/drawing/2014/main" id="{792649B1-CA90-865B-EFC6-A69C7D181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62" y="1968500"/>
            <a:ext cx="6949432" cy="4365112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1F5E3B95-2966-5F9F-9169-9D9F2B0AC540}"/>
              </a:ext>
            </a:extLst>
          </p:cNvPr>
          <p:cNvSpPr txBox="1"/>
          <p:nvPr/>
        </p:nvSpPr>
        <p:spPr>
          <a:xfrm>
            <a:off x="838200" y="1866900"/>
            <a:ext cx="3149600" cy="3712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i-FI" sz="3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1100-luvulla rakennettu ortodoksinen </a:t>
            </a:r>
          </a:p>
          <a:p>
            <a:pPr>
              <a:lnSpc>
                <a:spcPct val="150000"/>
              </a:lnSpc>
            </a:pPr>
            <a:r>
              <a:rPr lang="fi-FI" sz="32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tuomiokirkko</a:t>
            </a:r>
            <a:r>
              <a:rPr lang="fi-FI" sz="3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ja </a:t>
            </a:r>
            <a:r>
              <a:rPr lang="fi-FI" sz="32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luostari</a:t>
            </a:r>
            <a:r>
              <a:rPr lang="fi-FI" sz="3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4220408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ECB1B3-08D5-D69A-6633-D2C2C090F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277606" cy="850490"/>
          </a:xfrm>
        </p:spPr>
        <p:txBody>
          <a:bodyPr>
            <a:normAutofit/>
          </a:bodyPr>
          <a:lstStyle/>
          <a:p>
            <a:r>
              <a:rPr lang="fi-FI" sz="4800" dirty="0" err="1">
                <a:latin typeface="Comic Sans MS" panose="030F0702030302020204" pitchFamily="66" charset="0"/>
              </a:rPr>
              <a:t>Bergpark</a:t>
            </a:r>
            <a:r>
              <a:rPr lang="fi-FI" sz="4800" dirty="0">
                <a:latin typeface="Comic Sans MS" panose="030F0702030302020204" pitchFamily="66" charset="0"/>
              </a:rPr>
              <a:t> </a:t>
            </a:r>
            <a:r>
              <a:rPr lang="fi-FI" sz="4800" dirty="0" err="1">
                <a:latin typeface="Comic Sans MS" panose="030F0702030302020204" pitchFamily="66" charset="0"/>
              </a:rPr>
              <a:t>Wilhelmshöhe</a:t>
            </a:r>
            <a:endParaRPr lang="fi-FI" sz="4800" dirty="0">
              <a:latin typeface="Comic Sans MS" panose="030F0702030302020204" pitchFamily="66" charset="0"/>
            </a:endParaRPr>
          </a:p>
        </p:txBody>
      </p:sp>
      <p:pic>
        <p:nvPicPr>
          <p:cNvPr id="6" name="Sisällön paikkamerkki 5" descr="Kuva, joka sisältää kohteen piha-, pilvi, taivas, puu&#10;&#10;Tekoälyllä luotu sisältö voi olla virheellistä.">
            <a:extLst>
              <a:ext uri="{FF2B5EF4-FFF2-40B4-BE49-F238E27FC236}">
                <a16:creationId xmlns:a16="http://schemas.microsoft.com/office/drawing/2014/main" id="{6082767D-F1D4-ECD8-F75A-A8D990E9B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355399"/>
            <a:ext cx="6942548" cy="5215590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84215E0-AFF6-658F-E782-0BD9C84BF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fi-FI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Puisto, jossa on jättimäinen </a:t>
            </a:r>
          </a:p>
          <a:p>
            <a:pPr>
              <a:lnSpc>
                <a:spcPct val="200000"/>
              </a:lnSpc>
            </a:pPr>
            <a:r>
              <a:rPr lang="fi-FI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Herkuleksen </a:t>
            </a:r>
            <a:r>
              <a:rPr lang="fi-FI" sz="28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patsas, luolia ja vesiputouksia</a:t>
            </a:r>
            <a:r>
              <a:rPr lang="fi-FI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152764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28336C-EFFA-5C17-4355-C68237F1D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038" y="325950"/>
            <a:ext cx="4130917" cy="1045650"/>
          </a:xfrm>
        </p:spPr>
        <p:txBody>
          <a:bodyPr/>
          <a:lstStyle/>
          <a:p>
            <a:r>
              <a:rPr lang="fi-FI" dirty="0" err="1"/>
              <a:t>Laponia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20CD76D-D848-1E66-7DAC-74490D77E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620" y="5268606"/>
            <a:ext cx="11366090" cy="792981"/>
          </a:xfrm>
        </p:spPr>
        <p:txBody>
          <a:bodyPr/>
          <a:lstStyle/>
          <a:p>
            <a:r>
              <a:rPr lang="fi-FI" dirty="0">
                <a:latin typeface="Comic Sans MS" panose="030F0702030302020204" pitchFamily="66" charset="0"/>
              </a:rPr>
              <a:t>Alueen alkuperäisasukkaille eli saamelaisille tärkeä alue - poronhoito</a:t>
            </a:r>
          </a:p>
        </p:txBody>
      </p:sp>
      <p:pic>
        <p:nvPicPr>
          <p:cNvPr id="5" name="Kuva 4" descr="Kuva, joka sisältää kohteen nisäkäs, peura, piha-, villieläimet&#10;&#10;Tekoälyllä luotu sisältö voi olla virheellistä.">
            <a:extLst>
              <a:ext uri="{FF2B5EF4-FFF2-40B4-BE49-F238E27FC236}">
                <a16:creationId xmlns:a16="http://schemas.microsoft.com/office/drawing/2014/main" id="{79DF5277-1629-637C-820D-226E3C9F9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99" y="848774"/>
            <a:ext cx="6139144" cy="410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34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FB056D-5D71-FE52-8A31-2A97A006B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i-FI" sz="4400" kern="1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Open Sans" panose="020B0606030504020204" pitchFamily="34" charset="0"/>
              </a:rPr>
              <a:t>Osun </a:t>
            </a:r>
            <a:r>
              <a:rPr lang="fi-FI" sz="4400" kern="100" dirty="0" err="1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Open Sans" panose="020B0606030504020204" pitchFamily="34" charset="0"/>
              </a:rPr>
              <a:t>Osogbo</a:t>
            </a:r>
            <a:br>
              <a:rPr lang="fi-FI" sz="4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A64E26AD-8269-D663-5653-88915231C752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CED545C-94E2-A52F-B85E-001A10744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670" y="1342575"/>
            <a:ext cx="3932237" cy="936523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Comic Sans MS" panose="030F0702030302020204" pitchFamily="66" charset="0"/>
              </a:rPr>
              <a:t>kulttuurifestivaali</a:t>
            </a:r>
          </a:p>
        </p:txBody>
      </p:sp>
      <p:pic>
        <p:nvPicPr>
          <p:cNvPr id="4" name="Kuva 3" descr="Kuva, joka sisältää kohteen puu, piha-, maa, patsas&#10;&#10;Tekoälyllä luotu sisältö voi olla virheellistä.">
            <a:extLst>
              <a:ext uri="{FF2B5EF4-FFF2-40B4-BE49-F238E27FC236}">
                <a16:creationId xmlns:a16="http://schemas.microsoft.com/office/drawing/2014/main" id="{5953BD59-04F8-29FC-E9CC-EB70AF002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89" y="1810837"/>
            <a:ext cx="7766835" cy="458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50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C33BE0-082D-D641-839E-936ECACD3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omic Sans MS" panose="030F0702030302020204" pitchFamily="66" charset="0"/>
              </a:rPr>
              <a:t>Fort Jesus, Mombasa</a:t>
            </a:r>
          </a:p>
        </p:txBody>
      </p:sp>
      <p:pic>
        <p:nvPicPr>
          <p:cNvPr id="6" name="Kuva 5" descr="Kuva, joka sisältää kohteen piha-, taivas, Rauniot, rakennus&#10;&#10;Tekoälyllä luotu sisältö voi olla virheellistä.">
            <a:extLst>
              <a:ext uri="{FF2B5EF4-FFF2-40B4-BE49-F238E27FC236}">
                <a16:creationId xmlns:a16="http://schemas.microsoft.com/office/drawing/2014/main" id="{B195A19F-255E-0161-26CA-E51016EE9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18" y="2250148"/>
            <a:ext cx="5498318" cy="4419600"/>
          </a:xfrm>
          <a:prstGeom prst="rect">
            <a:avLst/>
          </a:prstGeom>
        </p:spPr>
      </p:pic>
      <p:pic>
        <p:nvPicPr>
          <p:cNvPr id="8" name="Kuva 7" descr="Kuva, joka sisältää kohteen piha-, puu, Ilmavalokuvaus, Lintuperspektiivi&#10;&#10;Tekoälyllä luotu sisältö voi olla virheellistä.">
            <a:extLst>
              <a:ext uri="{FF2B5EF4-FFF2-40B4-BE49-F238E27FC236}">
                <a16:creationId xmlns:a16="http://schemas.microsoft.com/office/drawing/2014/main" id="{88B19B9C-DA3C-DC8F-E701-CB521AF62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4" y="2250148"/>
            <a:ext cx="5901266" cy="44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71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ilvi, piha-, luonto, maisema&#10;&#10;Tekoälyllä luotu sisältö voi olla virheellistä.">
            <a:extLst>
              <a:ext uri="{FF2B5EF4-FFF2-40B4-BE49-F238E27FC236}">
                <a16:creationId xmlns:a16="http://schemas.microsoft.com/office/drawing/2014/main" id="{F15BC998-CF8B-E1BA-6AFD-643833CCE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09" y="192505"/>
            <a:ext cx="5178391" cy="6472989"/>
          </a:xfrm>
          <a:prstGeom prst="rect">
            <a:avLst/>
          </a:prstGeo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DD9BC585-DD5D-E388-4BC2-8176E895F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9006" y="987425"/>
            <a:ext cx="4556382" cy="48736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i-FI" dirty="0">
                <a:latin typeface="Comic Sans MS" panose="030F0702030302020204" pitchFamily="66" charset="0"/>
              </a:rPr>
              <a:t>Yli 3000 kasvilajia, harvinaisia puulajeja</a:t>
            </a:r>
          </a:p>
          <a:p>
            <a:pPr>
              <a:lnSpc>
                <a:spcPct val="150000"/>
              </a:lnSpc>
            </a:pPr>
            <a:r>
              <a:rPr lang="fi-FI" dirty="0">
                <a:latin typeface="Comic Sans MS" panose="030F0702030302020204" pitchFamily="66" charset="0"/>
              </a:rPr>
              <a:t>Jotkut puut jopa 400 vuotta vanhoja</a:t>
            </a:r>
          </a:p>
          <a:p>
            <a:pPr>
              <a:lnSpc>
                <a:spcPct val="150000"/>
              </a:lnSpc>
            </a:pPr>
            <a:r>
              <a:rPr lang="fi-FI" dirty="0">
                <a:latin typeface="Comic Sans MS" panose="030F0702030302020204" pitchFamily="66" charset="0"/>
              </a:rPr>
              <a:t>Leopardeja, karhuja</a:t>
            </a:r>
          </a:p>
        </p:txBody>
      </p:sp>
    </p:spTree>
    <p:extLst>
      <p:ext uri="{BB962C8B-B14F-4D97-AF65-F5344CB8AC3E}">
        <p14:creationId xmlns:p14="http://schemas.microsoft.com/office/powerpoint/2010/main" val="1974447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2B4E4D-1787-8894-292B-786B78303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latin typeface="Comic Sans MS" panose="030F0702030302020204" pitchFamily="66" charset="0"/>
              </a:rPr>
              <a:t>Kashbah</a:t>
            </a:r>
            <a:r>
              <a:rPr lang="fi-FI" dirty="0">
                <a:latin typeface="Comic Sans MS" panose="030F0702030302020204" pitchFamily="66" charset="0"/>
              </a:rPr>
              <a:t>, Algeria</a:t>
            </a:r>
          </a:p>
        </p:txBody>
      </p:sp>
      <p:pic>
        <p:nvPicPr>
          <p:cNvPr id="4" name="Kuva 3" descr="Kuva, joka sisältää kohteen piha-, rakennus, ikkuna, talo&#10;&#10;Tekoälyllä luotu sisältö voi olla virheellistä.">
            <a:extLst>
              <a:ext uri="{FF2B5EF4-FFF2-40B4-BE49-F238E27FC236}">
                <a16:creationId xmlns:a16="http://schemas.microsoft.com/office/drawing/2014/main" id="{BCC9DF2B-E168-47DA-1C38-6E3C73B28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15" y="1312605"/>
            <a:ext cx="4051485" cy="5338916"/>
          </a:xfrm>
          <a:prstGeom prst="rect">
            <a:avLst/>
          </a:prstGeom>
        </p:spPr>
      </p:pic>
      <p:pic>
        <p:nvPicPr>
          <p:cNvPr id="6" name="Kuva 5" descr="Kuva, joka sisältää kohteen piha-, rakennus, taivas, kuja&#10;&#10;Tekoälyllä luotu sisältö voi olla virheellistä.">
            <a:extLst>
              <a:ext uri="{FF2B5EF4-FFF2-40B4-BE49-F238E27FC236}">
                <a16:creationId xmlns:a16="http://schemas.microsoft.com/office/drawing/2014/main" id="{43F4C6C5-F507-256B-9418-BDE6E9422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21" y="1413050"/>
            <a:ext cx="3492314" cy="523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40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C41A5E-B3E9-5863-4D3B-1EFCDA64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602070" cy="1061884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fi-FI" sz="4000" b="1" i="0" dirty="0" err="1">
                <a:solidFill>
                  <a:srgbClr val="212121"/>
                </a:solidFill>
                <a:effectLst/>
                <a:latin typeface="Comic Sans MS" panose="030F0702030302020204" pitchFamily="66" charset="0"/>
              </a:rPr>
              <a:t>Odzala-Kokoua</a:t>
            </a:r>
            <a:r>
              <a:rPr lang="fi-FI" sz="4000" b="1" i="0" dirty="0">
                <a:solidFill>
                  <a:srgbClr val="212121"/>
                </a:solidFill>
                <a:effectLst/>
                <a:latin typeface="Comic Sans MS" panose="030F0702030302020204" pitchFamily="66" charset="0"/>
              </a:rPr>
              <a:t> –metsä, Kongo</a:t>
            </a:r>
            <a:r>
              <a:rPr lang="fi-FI" sz="4000" b="1" dirty="0">
                <a:solidFill>
                  <a:srgbClr val="212121"/>
                </a:solidFill>
                <a:latin typeface="Comic Sans MS" panose="030F0702030302020204" pitchFamily="66" charset="0"/>
              </a:rPr>
              <a:t> Brazzaville</a:t>
            </a:r>
            <a:endParaRPr lang="fi-FI" sz="4000" b="1" i="0" dirty="0">
              <a:solidFill>
                <a:srgbClr val="21212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262D52D-6ED1-7161-9A4F-808B01D58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360" y="1661754"/>
            <a:ext cx="9602070" cy="4873625"/>
          </a:xfrm>
        </p:spPr>
        <p:txBody>
          <a:bodyPr/>
          <a:lstStyle/>
          <a:p>
            <a:r>
              <a:rPr lang="fi-FI" dirty="0">
                <a:latin typeface="Comic Sans MS" panose="030F0702030302020204" pitchFamily="66" charset="0"/>
              </a:rPr>
              <a:t>Biodiversiteetti = paljon eri eliölajeja</a:t>
            </a:r>
          </a:p>
        </p:txBody>
      </p:sp>
      <p:pic>
        <p:nvPicPr>
          <p:cNvPr id="4" name="Kuva 3" descr="Kuva, joka sisältää kohteen puu, piha-, lintu, pulu&#10;&#10;Tekoälyllä luotu sisältö voi olla virheellistä.">
            <a:extLst>
              <a:ext uri="{FF2B5EF4-FFF2-40B4-BE49-F238E27FC236}">
                <a16:creationId xmlns:a16="http://schemas.microsoft.com/office/drawing/2014/main" id="{066C40D9-8627-EF90-3203-C6743F7F8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60" y="2442855"/>
            <a:ext cx="7382926" cy="389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89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A5ED53-A3C0-A66E-208E-A2B55D2BE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i-FI" sz="44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Rabat</a:t>
            </a:r>
            <a:br>
              <a:rPr lang="fi-FI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B124CCA-49B0-4488-7927-603DF5F4A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474839"/>
            <a:ext cx="4255960" cy="47148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i-FI" dirty="0" err="1">
                <a:latin typeface="Comic Sans MS" panose="030F0702030302020204" pitchFamily="66" charset="0"/>
              </a:rPr>
              <a:t>Almohadien</a:t>
            </a:r>
            <a:r>
              <a:rPr lang="fi-FI" dirty="0">
                <a:latin typeface="Comic Sans MS" panose="030F0702030302020204" pitchFamily="66" charset="0"/>
              </a:rPr>
              <a:t> eli 1200-luvulla eläneiden berberien perustama sotilaallinen tukikohta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A03207F-ABD8-A2A8-45BC-6A7892B41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83269B3E-C214-6D61-8919-1E7EA107072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 descr="Kuva, joka sisältää kohteen rakennus, piha-, taivas, Historiallinen paikka&#10;&#10;Tekoälyllä luotu sisältö voi olla virheellistä.">
            <a:extLst>
              <a:ext uri="{FF2B5EF4-FFF2-40B4-BE49-F238E27FC236}">
                <a16:creationId xmlns:a16="http://schemas.microsoft.com/office/drawing/2014/main" id="{266C3007-3268-D7CB-CA40-CAFC271EA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36" y="446383"/>
            <a:ext cx="6259640" cy="596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08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6C70B6-ACC4-D849-05C0-9E22E279E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i-FI" sz="44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Puerto-</a:t>
            </a:r>
            <a:r>
              <a:rPr lang="fi-FI" sz="4400" kern="100" dirty="0" err="1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Princesa</a:t>
            </a:r>
            <a:br>
              <a:rPr lang="fi-FI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9ECA2FC4-66F5-AF8D-E3BD-2FF741F842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i-FI" dirty="0">
                <a:latin typeface="Comic Sans MS" panose="030F0702030302020204" pitchFamily="66" charset="0"/>
              </a:rPr>
              <a:t>Kansallispuisto, jossa maanalainen joki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FDC65F8-1E02-8371-3721-EE9B337CFF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 descr="Kuva, joka sisältää kohteen puu, piha-, vesi, luonto&#10;&#10;Tekoälyllä luotu sisältö voi olla virheellistä.">
            <a:extLst>
              <a:ext uri="{FF2B5EF4-FFF2-40B4-BE49-F238E27FC236}">
                <a16:creationId xmlns:a16="http://schemas.microsoft.com/office/drawing/2014/main" id="{6555F31A-47EE-9679-28F1-341B89B6B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96" y="365125"/>
            <a:ext cx="5715798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6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E7A79C-B847-CEBF-2E3E-96064F0EC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44600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i-FI" sz="44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Dominikaaniluostari</a:t>
            </a:r>
            <a:br>
              <a:rPr lang="fi-FI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  <p:sp>
        <p:nvSpPr>
          <p:cNvPr id="8" name="Alaotsikko 7">
            <a:extLst>
              <a:ext uri="{FF2B5EF4-FFF2-40B4-BE49-F238E27FC236}">
                <a16:creationId xmlns:a16="http://schemas.microsoft.com/office/drawing/2014/main" id="{B1D55331-5696-E383-D356-8B3C02694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54" y="915957"/>
            <a:ext cx="9144000" cy="793134"/>
          </a:xfrm>
        </p:spPr>
        <p:txBody>
          <a:bodyPr/>
          <a:lstStyle/>
          <a:p>
            <a:r>
              <a:rPr lang="fi-FI" dirty="0">
                <a:latin typeface="Comic Sans MS" panose="030F0702030302020204" pitchFamily="66" charset="0"/>
              </a:rPr>
              <a:t>Leonardo da Vincin fresko Viimeinen ehtoollinen</a:t>
            </a:r>
          </a:p>
        </p:txBody>
      </p:sp>
      <p:pic>
        <p:nvPicPr>
          <p:cNvPr id="4" name="Kuva 3" descr="Kuva, joka sisältää kohteen piha-, taivas, rakennus, pilvi&#10;&#10;Tekoälyllä luotu sisältö voi olla virheellistä.">
            <a:extLst>
              <a:ext uri="{FF2B5EF4-FFF2-40B4-BE49-F238E27FC236}">
                <a16:creationId xmlns:a16="http://schemas.microsoft.com/office/drawing/2014/main" id="{1095B1B6-95E6-F416-7DA7-BCA7F8188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37" y="1312524"/>
            <a:ext cx="5696745" cy="5306165"/>
          </a:xfrm>
          <a:prstGeom prst="rect">
            <a:avLst/>
          </a:prstGeom>
        </p:spPr>
      </p:pic>
      <p:pic>
        <p:nvPicPr>
          <p:cNvPr id="6" name="Kuva 5" descr="Kuva, joka sisältää kohteen seinä, sisä-, taide, maalaus&#10;&#10;Tekoälyllä luotu sisältö voi olla virheellistä.">
            <a:extLst>
              <a:ext uri="{FF2B5EF4-FFF2-40B4-BE49-F238E27FC236}">
                <a16:creationId xmlns:a16="http://schemas.microsoft.com/office/drawing/2014/main" id="{59D3AF7A-B726-8E26-07B7-93C0BF233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" y="1535175"/>
            <a:ext cx="5510036" cy="53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90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353149-41AE-7DBE-C6C1-1D3D6973B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i-FI" sz="44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Petäjäveden kirkko</a:t>
            </a:r>
            <a:br>
              <a:rPr lang="fi-FI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559D339-881A-491A-C5A3-7BBEC92A9C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fi-FI" dirty="0">
                <a:latin typeface="Comic Sans MS" panose="030F0702030302020204" pitchFamily="66" charset="0"/>
              </a:rPr>
              <a:t>1760-luvulla rakennettu puukirkko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DF44B12-C21D-8A5C-0581-B0CD165E1F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 descr="Kuva, joka sisältää kohteen piha-, taivas, ruoho, rakennus&#10;&#10;Tekoälyllä luotu sisältö voi olla virheellistä.">
            <a:extLst>
              <a:ext uri="{FF2B5EF4-FFF2-40B4-BE49-F238E27FC236}">
                <a16:creationId xmlns:a16="http://schemas.microsoft.com/office/drawing/2014/main" id="{EE48A169-35BD-8706-AD7D-ED78A3AFD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969" y="591014"/>
            <a:ext cx="5524832" cy="553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15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F5F8D5-F3FB-385B-3257-9CCDD5912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i-FI" sz="44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Gizan pyramidit</a:t>
            </a:r>
            <a:br>
              <a:rPr lang="fi-FI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1825AABD-970A-B76B-A63B-573516603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0" y="1825625"/>
            <a:ext cx="358869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i-FI" sz="3600" dirty="0">
                <a:latin typeface="Comic Sans MS" panose="030F0702030302020204" pitchFamily="66" charset="0"/>
              </a:rPr>
              <a:t>Faaraoiden hauta-muistomerkki</a:t>
            </a:r>
          </a:p>
        </p:txBody>
      </p:sp>
      <p:pic>
        <p:nvPicPr>
          <p:cNvPr id="4" name="Kuva 3" descr="Kuva, joka sisältää kohteen taivas, rakennus, pyramidi, pilvi&#10;&#10;Tekoälyllä luotu sisältö voi olla virheellistä.">
            <a:extLst>
              <a:ext uri="{FF2B5EF4-FFF2-40B4-BE49-F238E27FC236}">
                <a16:creationId xmlns:a16="http://schemas.microsoft.com/office/drawing/2014/main" id="{E4B00767-3EE2-DF9C-D993-FAFB49B73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0" y="1470004"/>
            <a:ext cx="7208190" cy="470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60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CA6D3A-8BCD-43A4-89DA-182D23527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i-FI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fi-FI" sz="44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achen katedraali</a:t>
            </a:r>
            <a:br>
              <a:rPr lang="fi-FI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A6377AA5-77CF-839F-E6C3-A23577A4C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9550" y="1825625"/>
            <a:ext cx="352425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i-FI" dirty="0">
                <a:latin typeface="Comic Sans MS" panose="030F0702030302020204" pitchFamily="66" charset="0"/>
              </a:rPr>
              <a:t>Yli 1200 vuotta vanha tuomiokirkko, aarrekammio</a:t>
            </a:r>
          </a:p>
        </p:txBody>
      </p:sp>
      <p:pic>
        <p:nvPicPr>
          <p:cNvPr id="4" name="Kuva 3" descr="Kuva, joka sisältää kohteen piha-, puu, Keskiaikainen arkkitehtuuri, rakennus&#10;&#10;Tekoälyllä luotu sisältö voi olla virheellistä.">
            <a:extLst>
              <a:ext uri="{FF2B5EF4-FFF2-40B4-BE49-F238E27FC236}">
                <a16:creationId xmlns:a16="http://schemas.microsoft.com/office/drawing/2014/main" id="{B9C7BFC9-2B16-DCE5-6073-30608B8F4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3" y="1538173"/>
            <a:ext cx="7462187" cy="492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81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02A3A9-9E24-E52A-5C41-FD2F711C5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Aksum</a:t>
            </a:r>
            <a:endParaRPr lang="fi-FI" dirty="0"/>
          </a:p>
        </p:txBody>
      </p:sp>
      <p:pic>
        <p:nvPicPr>
          <p:cNvPr id="4" name="Kuva 3" descr="Kuva, joka sisältää kohteen taivas, rakennus, piha-, monumentti&#10;&#10;Tekoälyllä luotu sisältö voi olla virheellistä.">
            <a:extLst>
              <a:ext uri="{FF2B5EF4-FFF2-40B4-BE49-F238E27FC236}">
                <a16:creationId xmlns:a16="http://schemas.microsoft.com/office/drawing/2014/main" id="{BC7931C0-DF36-16E1-3F67-F6C15064C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953" y="696759"/>
            <a:ext cx="5770355" cy="5796116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DBB17C88-584B-CCE7-A81C-3899BC818CB8}"/>
              </a:ext>
            </a:extLst>
          </p:cNvPr>
          <p:cNvSpPr txBox="1"/>
          <p:nvPr/>
        </p:nvSpPr>
        <p:spPr>
          <a:xfrm>
            <a:off x="469491" y="1690688"/>
            <a:ext cx="4102510" cy="4275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i-FI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kaupungin raunioissa isoja </a:t>
            </a:r>
            <a:r>
              <a:rPr lang="fi-FI" sz="28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obeliskeja</a:t>
            </a:r>
            <a:r>
              <a:rPr lang="fi-FI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eli yhtenäisestä kivipaasista veistettyjä </a:t>
            </a:r>
            <a:r>
              <a:rPr lang="fi-FI" sz="28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pylväitä</a:t>
            </a:r>
            <a:r>
              <a:rPr lang="fi-FI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</a:t>
            </a:r>
            <a:endParaRPr lang="fi-FI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998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66E6B2602A3554C9D7365A59E80F8BF" ma:contentTypeVersion="31" ma:contentTypeDescription="Luo uusi asiakirja." ma:contentTypeScope="" ma:versionID="86224801d2c989cc932ce5821e61b5d0">
  <xsd:schema xmlns:xsd="http://www.w3.org/2001/XMLSchema" xmlns:xs="http://www.w3.org/2001/XMLSchema" xmlns:p="http://schemas.microsoft.com/office/2006/metadata/properties" xmlns:ns3="7981470a-38c0-45f3-9056-bd0c0faa64b6" xmlns:ns4="f7427850-3259-443f-8d12-2acba154224e" targetNamespace="http://schemas.microsoft.com/office/2006/metadata/properties" ma:root="true" ma:fieldsID="65126874293c1526f3fa1204e3e4e60c" ns3:_="" ns4:_="">
    <xsd:import namespace="7981470a-38c0-45f3-9056-bd0c0faa64b6"/>
    <xsd:import namespace="f7427850-3259-443f-8d12-2acba154224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SearchPropertie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1470a-38c0-45f3-9056-bd0c0faa64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  <xsd:element name="LastSharedByUser" ma:index="22" nillable="true" ma:displayName="Käyttäjä jakanut viimeksi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23" nillable="true" ma:displayName="Jaettu viimeksi ajankohtana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27850-3259-443f-8d12-2acba154224e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5" nillable="true" ma:displayName="App Version" ma:internalName="AppVersion">
      <xsd:simpleType>
        <xsd:restriction base="dms:Text"/>
      </xsd:simpleType>
    </xsd:element>
    <xsd:element name="Teachers" ma:index="1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MediaServiceMetadata" ma:index="2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7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2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9" nillable="true" ma:displayName="Location" ma:internalName="MediaServiceLocation" ma:readOnly="true">
      <xsd:simpleType>
        <xsd:restriction base="dms:Text"/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4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3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36" nillable="true" ma:displayName="_activity" ma:hidden="true" ma:internalName="_activity">
      <xsd:simpleType>
        <xsd:restriction base="dms:Note"/>
      </xsd:simpleType>
    </xsd:element>
    <xsd:element name="MediaServiceObjectDetectorVersions" ma:index="3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38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f7427850-3259-443f-8d12-2acba154224e" xsi:nil="true"/>
    <FolderType xmlns="f7427850-3259-443f-8d12-2acba154224e" xsi:nil="true"/>
    <Student_Groups xmlns="f7427850-3259-443f-8d12-2acba154224e">
      <UserInfo>
        <DisplayName/>
        <AccountId xsi:nil="true"/>
        <AccountType/>
      </UserInfo>
    </Student_Groups>
    <_activity xmlns="f7427850-3259-443f-8d12-2acba154224e" xsi:nil="true"/>
    <NotebookType xmlns="f7427850-3259-443f-8d12-2acba154224e" xsi:nil="true"/>
    <Teachers xmlns="f7427850-3259-443f-8d12-2acba154224e">
      <UserInfo>
        <DisplayName/>
        <AccountId xsi:nil="true"/>
        <AccountType/>
      </UserInfo>
    </Teachers>
    <Students xmlns="f7427850-3259-443f-8d12-2acba154224e">
      <UserInfo>
        <DisplayName/>
        <AccountId xsi:nil="true"/>
        <AccountType/>
      </UserInfo>
    </Students>
    <AppVersion xmlns="f7427850-3259-443f-8d12-2acba154224e" xsi:nil="true"/>
    <Owner xmlns="f7427850-3259-443f-8d12-2acba154224e">
      <UserInfo>
        <DisplayName/>
        <AccountId xsi:nil="true"/>
        <AccountType/>
      </UserInfo>
    </Owner>
    <Invited_Students xmlns="f7427850-3259-443f-8d12-2acba154224e" xsi:nil="true"/>
    <DefaultSectionNames xmlns="f7427850-3259-443f-8d12-2acba154224e" xsi:nil="true"/>
    <Self_Registration_Enabled xmlns="f7427850-3259-443f-8d12-2acba154224e" xsi:nil="true"/>
  </documentManagement>
</p:properties>
</file>

<file path=customXml/itemProps1.xml><?xml version="1.0" encoding="utf-8"?>
<ds:datastoreItem xmlns:ds="http://schemas.openxmlformats.org/officeDocument/2006/customXml" ds:itemID="{2974C2FB-A524-4079-B587-AEC0DBEBB9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11B660-A515-4DC4-8EAD-62EB587406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81470a-38c0-45f3-9056-bd0c0faa64b6"/>
    <ds:schemaRef ds:uri="f7427850-3259-443f-8d12-2acba15422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475470-A8FE-4B27-90B9-3E1C3679E855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7981470a-38c0-45f3-9056-bd0c0faa64b6"/>
    <ds:schemaRef ds:uri="http://purl.org/dc/terms/"/>
    <ds:schemaRef ds:uri="http://schemas.openxmlformats.org/package/2006/metadata/core-properties"/>
    <ds:schemaRef ds:uri="f7427850-3259-443f-8d12-2acba154224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7779</TotalTime>
  <Words>178</Words>
  <Application>Microsoft Office PowerPoint</Application>
  <PresentationFormat>Laajakuva</PresentationFormat>
  <Paragraphs>43</Paragraphs>
  <Slides>21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Cavolini</vt:lpstr>
      <vt:lpstr>Comic Sans MS</vt:lpstr>
      <vt:lpstr>Office-teema</vt:lpstr>
      <vt:lpstr>Hyrcania </vt:lpstr>
      <vt:lpstr>PowerPoint-esitys</vt:lpstr>
      <vt:lpstr>Rabat </vt:lpstr>
      <vt:lpstr>Puerto-Princesa </vt:lpstr>
      <vt:lpstr>Dominikaaniluostari </vt:lpstr>
      <vt:lpstr>Petäjäveden kirkko </vt:lpstr>
      <vt:lpstr>Gizan pyramidit </vt:lpstr>
      <vt:lpstr>Aachen katedraali </vt:lpstr>
      <vt:lpstr>Aksum</vt:lpstr>
      <vt:lpstr>Suomenlinna</vt:lpstr>
      <vt:lpstr>Taj Mahal</vt:lpstr>
      <vt:lpstr>Ogasawara</vt:lpstr>
      <vt:lpstr>Bamiyanin laakso</vt:lpstr>
      <vt:lpstr>Lut</vt:lpstr>
      <vt:lpstr>Pechersk Lavra</vt:lpstr>
      <vt:lpstr>Bergpark Wilhelmshöhe</vt:lpstr>
      <vt:lpstr>Laponia</vt:lpstr>
      <vt:lpstr>Osun Osogbo </vt:lpstr>
      <vt:lpstr>Fort Jesus, Mombasa</vt:lpstr>
      <vt:lpstr>Kashbah, Algeria</vt:lpstr>
      <vt:lpstr>Odzala-Kokoua –metsä, Kongo Brazzaville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Varis Klára Maria</dc:creator>
  <cp:lastModifiedBy>Varis Klára Maria</cp:lastModifiedBy>
  <cp:revision>3</cp:revision>
  <dcterms:created xsi:type="dcterms:W3CDTF">2026-03-05T11:56:13Z</dcterms:created>
  <dcterms:modified xsi:type="dcterms:W3CDTF">2026-03-11T11:42:18Z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0x010100466E6B2602A3554C9D7365A59E80F8BF</vt:lpwstr>
  </property>
</Properties>
</file>