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7. Teollistuminen muuttaa maailmaa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Mitä vaikutuksia rautateiden keksimisellä oli?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Raaka-aineiden</a:t>
            </a:r>
            <a:r>
              <a:rPr lang="fi-FI" dirty="0"/>
              <a:t>, ihmisten ja tavaroiden liikkuvuus nopeutui, ja tuotteita voitiin kuljettaa suuret määrät.</a:t>
            </a:r>
          </a:p>
          <a:p>
            <a:r>
              <a:rPr lang="fi-FI" dirty="0" smtClean="0"/>
              <a:t>Myös </a:t>
            </a:r>
            <a:r>
              <a:rPr lang="fi-FI" dirty="0"/>
              <a:t>tieto kulki rautateillä nopeasti.</a:t>
            </a:r>
          </a:p>
          <a:p>
            <a:r>
              <a:rPr lang="fi-FI" dirty="0" smtClean="0"/>
              <a:t>Maailmassa </a:t>
            </a:r>
            <a:r>
              <a:rPr lang="fi-FI" dirty="0"/>
              <a:t>sovittiin aikavyöhykkeistä.</a:t>
            </a:r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29405" y="2997932"/>
            <a:ext cx="3632379" cy="273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79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Miksi kaupungit kasvoivat 1800-luvulla?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Teollisuuden </a:t>
            </a:r>
            <a:r>
              <a:rPr lang="fi-FI" dirty="0"/>
              <a:t>työpaikat keskittyivät kaupunkeihin, jonne ihmiset nyt ahtautuivat.</a:t>
            </a:r>
          </a:p>
          <a:p>
            <a:r>
              <a:rPr lang="fi-FI" dirty="0" smtClean="0"/>
              <a:t>Maatiloilta </a:t>
            </a:r>
            <a:r>
              <a:rPr lang="fi-FI" dirty="0"/>
              <a:t>jäi koneistumisen myötä työttömäksi väkeä, joka siksikin suuntasi kaupunkeihin.</a:t>
            </a:r>
          </a:p>
        </p:txBody>
      </p:sp>
    </p:spTree>
    <p:extLst>
      <p:ext uri="{BB962C8B-B14F-4D97-AF65-F5344CB8AC3E}">
        <p14:creationId xmlns:p14="http://schemas.microsoft.com/office/powerpoint/2010/main" val="423035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Mitä ongelmia teollistumisen alkuajan kaupungeissa oli?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slummit </a:t>
            </a:r>
            <a:r>
              <a:rPr lang="fi-FI" dirty="0"/>
              <a:t>ja ahtaus</a:t>
            </a:r>
          </a:p>
          <a:p>
            <a:r>
              <a:rPr lang="fi-FI" dirty="0" smtClean="0"/>
              <a:t>mutaiset </a:t>
            </a:r>
            <a:r>
              <a:rPr lang="fi-FI" dirty="0"/>
              <a:t>kadut</a:t>
            </a:r>
          </a:p>
          <a:p>
            <a:r>
              <a:rPr lang="fi-FI" dirty="0" smtClean="0"/>
              <a:t>hajut</a:t>
            </a:r>
            <a:endParaRPr lang="fi-FI" dirty="0"/>
          </a:p>
          <a:p>
            <a:r>
              <a:rPr lang="fi-FI" dirty="0" smtClean="0"/>
              <a:t>epäsiisteys</a:t>
            </a:r>
            <a:endParaRPr lang="fi-FI" dirty="0"/>
          </a:p>
          <a:p>
            <a:r>
              <a:rPr lang="fi-FI" dirty="0" smtClean="0"/>
              <a:t>nokinen </a:t>
            </a:r>
            <a:r>
              <a:rPr lang="fi-FI" dirty="0"/>
              <a:t>ilma ja savusumu</a:t>
            </a:r>
          </a:p>
          <a:p>
            <a:r>
              <a:rPr lang="fi-FI" dirty="0" smtClean="0"/>
              <a:t>pulaa </a:t>
            </a:r>
            <a:r>
              <a:rPr lang="fi-FI" dirty="0"/>
              <a:t>puhtaasta vedestä</a:t>
            </a:r>
          </a:p>
          <a:p>
            <a:r>
              <a:rPr lang="fi-FI" dirty="0" smtClean="0"/>
              <a:t>kolera </a:t>
            </a:r>
            <a:r>
              <a:rPr lang="fi-FI" dirty="0"/>
              <a:t>ja muut kulkutaudit</a:t>
            </a:r>
          </a:p>
          <a:p>
            <a:r>
              <a:rPr lang="fi-FI" dirty="0" smtClean="0"/>
              <a:t>vaaralliset </a:t>
            </a:r>
            <a:r>
              <a:rPr lang="fi-FI" dirty="0"/>
              <a:t>työolot</a:t>
            </a:r>
          </a:p>
          <a:p>
            <a:r>
              <a:rPr lang="fi-FI" dirty="0" smtClean="0"/>
              <a:t>rikollisuus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097" y="2421292"/>
            <a:ext cx="2857500" cy="161925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9604" y="4547698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3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Perustele väite: Maailma pienentyi teollistumisen myötä.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Liikenneyhteyksien </a:t>
            </a:r>
            <a:r>
              <a:rPr lang="fi-FI" dirty="0"/>
              <a:t>myötä useat kaukaiset kohteet olivat saavutettavissa.</a:t>
            </a:r>
          </a:p>
          <a:p>
            <a:r>
              <a:rPr lang="fi-FI" dirty="0" smtClean="0"/>
              <a:t>Viestintäyhteyksien </a:t>
            </a:r>
            <a:r>
              <a:rPr lang="fi-FI" dirty="0"/>
              <a:t>myötä tieto kulki nopeasti ja voitiin pitää yhteyttä kaukana asuviin ihmisiin.</a:t>
            </a:r>
          </a:p>
          <a:p>
            <a:r>
              <a:rPr lang="fi-FI" dirty="0" smtClean="0"/>
              <a:t>Eri </a:t>
            </a:r>
            <a:r>
              <a:rPr lang="fi-FI" dirty="0"/>
              <a:t>valtiot alkoivat tehdä enemmän yhteistyötä esimerkiksi kaupankäynnissä, ja sovittiin aikavyöhykkeistä, yhteisistä mitoista ja painoista.</a:t>
            </a:r>
          </a:p>
          <a:p>
            <a:r>
              <a:rPr lang="fi-FI" dirty="0" smtClean="0"/>
              <a:t>Tuotteet </a:t>
            </a:r>
            <a:r>
              <a:rPr lang="fi-FI" dirty="0"/>
              <a:t>kulkivat uusilla kulkuvälineillä pitkin maailmaa.</a:t>
            </a:r>
          </a:p>
        </p:txBody>
      </p:sp>
    </p:spTree>
    <p:extLst>
      <p:ext uri="{BB962C8B-B14F-4D97-AF65-F5344CB8AC3E}">
        <p14:creationId xmlns:p14="http://schemas.microsoft.com/office/powerpoint/2010/main" val="322994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31</TotalTime>
  <Words>153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Lainaus</vt:lpstr>
      <vt:lpstr>7. Teollistuminen muuttaa maailmaa</vt:lpstr>
      <vt:lpstr>1. Mitä vaikutuksia rautateiden keksimisellä oli?</vt:lpstr>
      <vt:lpstr>2. Miksi kaupungit kasvoivat 1800-luvulla?</vt:lpstr>
      <vt:lpstr>3. Mitä ongelmia teollistumisen alkuajan kaupungeissa oli?</vt:lpstr>
      <vt:lpstr>4. Perustele väite: Maailma pienentyi teollistumisen myötä.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Teollistuminen muuttaa maailmaa</dc:title>
  <dc:creator>Mervi Niskakoski</dc:creator>
  <cp:lastModifiedBy>Mervi Niskakoski</cp:lastModifiedBy>
  <cp:revision>2</cp:revision>
  <dcterms:created xsi:type="dcterms:W3CDTF">2020-10-13T07:17:02Z</dcterms:created>
  <dcterms:modified xsi:type="dcterms:W3CDTF">2020-10-13T07:48:26Z</dcterms:modified>
</cp:coreProperties>
</file>