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 id="214748369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5143500" cx="9144000"/>
  <p:notesSz cx="6858000" cy="9144000"/>
  <p:embeddedFontLst>
    <p:embeddedFont>
      <p:font typeface="Lato"/>
      <p:regular r:id="rId57"/>
      <p:bold r:id="rId58"/>
      <p:italic r:id="rId59"/>
      <p:boldItalic r:id="rId60"/>
    </p:embeddedFont>
    <p:embeddedFont>
      <p:font typeface="Lato Black"/>
      <p:bold r:id="rId61"/>
      <p:boldItalic r:id="rId62"/>
    </p:embeddedFont>
    <p:embeddedFont>
      <p:font typeface="Aleo"/>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Black-boldItalic.fntdata"/><Relationship Id="rId61" Type="http://schemas.openxmlformats.org/officeDocument/2006/relationships/font" Target="fonts/LatoBlack-bold.fntdata"/><Relationship Id="rId20" Type="http://schemas.openxmlformats.org/officeDocument/2006/relationships/slide" Target="slides/slide14.xml"/><Relationship Id="rId64" Type="http://schemas.openxmlformats.org/officeDocument/2006/relationships/font" Target="fonts/Aleo-bold.fntdata"/><Relationship Id="rId63" Type="http://schemas.openxmlformats.org/officeDocument/2006/relationships/font" Target="fonts/Aleo-regular.fntdata"/><Relationship Id="rId22" Type="http://schemas.openxmlformats.org/officeDocument/2006/relationships/slide" Target="slides/slide16.xml"/><Relationship Id="rId66" Type="http://schemas.openxmlformats.org/officeDocument/2006/relationships/font" Target="fonts/Aleo-boldItalic.fntdata"/><Relationship Id="rId21" Type="http://schemas.openxmlformats.org/officeDocument/2006/relationships/slide" Target="slides/slide15.xml"/><Relationship Id="rId65" Type="http://schemas.openxmlformats.org/officeDocument/2006/relationships/font" Target="fonts/Aleo-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f9d3e4342a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f9d3e4342a_0_3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02ea9e1a3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02ea9e1a3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02ea9e1a3a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02ea9e1a3a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f9d3e4342a_0_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f9d3e4342a_0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0204be709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0204be709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0202ce6f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0202ce6f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05c2f34c1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05c2f34c1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fa16e430a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fa16e430a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fa16e430a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fa16e430a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02ea9e1a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02ea9e1a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fa16e430a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fa16e430a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f9d3e4342a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f9d3e4342a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fa16e430a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fa16e430a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fa16e430a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fa16e430a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fa16e430a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fa16e430a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fa16e430a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fa16e430a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fa16e430a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fa16e430a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fa16e430a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fa16e430a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fa16e430a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fa16e430a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fa16e430a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fa16e430a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f9d3e4342a_0_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f9d3e4342a_0_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fa16e430a5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fa16e430a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cb6785a3b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cb6785a3b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fa16e430a5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fa16e430a5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fa16e430a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fa16e430a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fa16e430a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fa16e430a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05c2f34c1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105c2f34c1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05c2f34c1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105c2f34c1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cfe25518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cfe25518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05c2f34c1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05c2f34c1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0204be7098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10204be7098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0204be7098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10204be7098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10204be7098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10204be7098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0453fd4718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0453fd4718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fa16e430a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fa16e430a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fa16e430a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fa16e430a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fa16e430a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fa16e430a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cb6785a3b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cb6785a3b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fa16e430a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fa16e430a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05df58a3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105df58a3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047bfcba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1047bfcba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fa16e430a5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fa16e430a5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05c2f34c1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05c2f34c1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fa16e430a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fa16e430a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f9d3e4342a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f9d3e4342a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fa16e430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fa16e430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05df58a36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05df58a36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fa16e430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fa16e430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02f0425d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02f0425d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fc8d1d22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fc8d1d22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uniofjyvaskyla" TargetMode="External"/><Relationship Id="rId3" Type="http://schemas.openxmlformats.org/officeDocument/2006/relationships/hyperlink" Target="https://www.facebook.com/JyvaskylaUniversity/" TargetMode="External"/><Relationship Id="rId4" Type="http://schemas.openxmlformats.org/officeDocument/2006/relationships/hyperlink" Target="https://www.linkedin.com/school/166642/" TargetMode="External"/><Relationship Id="rId5" Type="http://schemas.openxmlformats.org/officeDocument/2006/relationships/hyperlink" Target="https://www.youtube.com/user/JyvaskylaUniversity" TargetMode="External"/><Relationship Id="rId6" Type="http://schemas.openxmlformats.org/officeDocument/2006/relationships/hyperlink" Target="https://www.instagram.com/uniofjyvaskyla/"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uniofjyvaskyla" TargetMode="External"/><Relationship Id="rId3" Type="http://schemas.openxmlformats.org/officeDocument/2006/relationships/hyperlink" Target="https://www.facebook.com/JyvaskylaUniversity/" TargetMode="External"/><Relationship Id="rId4" Type="http://schemas.openxmlformats.org/officeDocument/2006/relationships/hyperlink" Target="https://www.linkedin.com/school/166642/" TargetMode="External"/><Relationship Id="rId5" Type="http://schemas.openxmlformats.org/officeDocument/2006/relationships/hyperlink" Target="https://www.youtube.com/user/JyvaskylaUniversity" TargetMode="External"/><Relationship Id="rId6" Type="http://schemas.openxmlformats.org/officeDocument/2006/relationships/hyperlink" Target="https://www.instagram.com/uniofjyvaskyla/"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uniofjyvaskyla" TargetMode="External"/><Relationship Id="rId3" Type="http://schemas.openxmlformats.org/officeDocument/2006/relationships/hyperlink" Target="https://www.facebook.com/JyvaskylaUniversity/" TargetMode="External"/><Relationship Id="rId4" Type="http://schemas.openxmlformats.org/officeDocument/2006/relationships/hyperlink" Target="https://www.linkedin.com/school/166642/" TargetMode="External"/><Relationship Id="rId5" Type="http://schemas.openxmlformats.org/officeDocument/2006/relationships/hyperlink" Target="https://www.youtube.com/user/JyvaskylaUniversity" TargetMode="External"/><Relationship Id="rId6" Type="http://schemas.openxmlformats.org/officeDocument/2006/relationships/hyperlink" Target="https://www.instagram.com/uniofjyvaskyla/"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uniofjyvaskyla" TargetMode="External"/><Relationship Id="rId3" Type="http://schemas.openxmlformats.org/officeDocument/2006/relationships/hyperlink" Target="https://www.facebook.com/JyvaskylaUniversity/" TargetMode="External"/><Relationship Id="rId4" Type="http://schemas.openxmlformats.org/officeDocument/2006/relationships/hyperlink" Target="https://www.linkedin.com/school/166642/" TargetMode="External"/><Relationship Id="rId5" Type="http://schemas.openxmlformats.org/officeDocument/2006/relationships/hyperlink" Target="https://www.youtube.com/user/JyvaskylaUniversity" TargetMode="External"/><Relationship Id="rId6" Type="http://schemas.openxmlformats.org/officeDocument/2006/relationships/hyperlink" Target="https://www.instagram.com/uniofjyvaskyla/"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2"/>
        </a:solidFill>
      </p:bgPr>
    </p:bg>
    <p:spTree>
      <p:nvGrpSpPr>
        <p:cNvPr id="60" name="Shape 60"/>
        <p:cNvGrpSpPr/>
        <p:nvPr/>
      </p:nvGrpSpPr>
      <p:grpSpPr>
        <a:xfrm>
          <a:off x="0" y="0"/>
          <a:ext cx="0" cy="0"/>
          <a:chOff x="0" y="0"/>
          <a:chExt cx="0" cy="0"/>
        </a:xfrm>
      </p:grpSpPr>
      <p:sp>
        <p:nvSpPr>
          <p:cNvPr id="61" name="Google Shape;61;p14"/>
          <p:cNvSpPr txBox="1"/>
          <p:nvPr>
            <p:ph type="ctrTitle"/>
          </p:nvPr>
        </p:nvSpPr>
        <p:spPr>
          <a:xfrm>
            <a:off x="359569" y="1977684"/>
            <a:ext cx="8424900" cy="15123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 name="Google Shape;62;p14"/>
          <p:cNvSpPr txBox="1"/>
          <p:nvPr>
            <p:ph idx="1" type="subTitle"/>
          </p:nvPr>
        </p:nvSpPr>
        <p:spPr>
          <a:xfrm>
            <a:off x="359569" y="3705876"/>
            <a:ext cx="8424900" cy="432000"/>
          </a:xfrm>
          <a:prstGeom prst="rect">
            <a:avLst/>
          </a:prstGeom>
          <a:noFill/>
          <a:ln>
            <a:noFill/>
          </a:ln>
        </p:spPr>
        <p:txBody>
          <a:bodyPr anchorCtr="0" anchor="t" bIns="0" lIns="0" spcFirstLastPara="1" rIns="0" wrap="square" tIns="0">
            <a:noAutofit/>
          </a:bodyPr>
          <a:lstStyle>
            <a:lvl1pPr lvl="0" rtl="0" algn="ctr">
              <a:lnSpc>
                <a:spcPct val="120000"/>
              </a:lnSpc>
              <a:spcBef>
                <a:spcPts val="300"/>
              </a:spcBef>
              <a:spcAft>
                <a:spcPts val="0"/>
              </a:spcAft>
              <a:buSzPts val="1400"/>
              <a:buNone/>
              <a:defRPr sz="1400">
                <a:solidFill>
                  <a:schemeClr val="lt1"/>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
        <p:nvSpPr>
          <p:cNvPr id="63" name="Google Shape;63;p14"/>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 name="Google Shape;64;p14"/>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 name="Google Shape;65;p14"/>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66" name="Google Shape;66;p14"/>
          <p:cNvGrpSpPr/>
          <p:nvPr/>
        </p:nvGrpSpPr>
        <p:grpSpPr>
          <a:xfrm>
            <a:off x="3738743" y="735549"/>
            <a:ext cx="1666631" cy="1080039"/>
            <a:chOff x="3287713" y="333375"/>
            <a:chExt cx="6107113" cy="3957638"/>
          </a:xfrm>
        </p:grpSpPr>
        <p:sp>
          <p:nvSpPr>
            <p:cNvPr id="67" name="Google Shape;67;p14"/>
            <p:cNvSpPr/>
            <p:nvPr/>
          </p:nvSpPr>
          <p:spPr>
            <a:xfrm>
              <a:off x="5707063" y="333375"/>
              <a:ext cx="1254123" cy="2849560"/>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68" name="Google Shape;68;p14"/>
            <p:cNvSpPr/>
            <p:nvPr/>
          </p:nvSpPr>
          <p:spPr>
            <a:xfrm>
              <a:off x="3613150" y="3232150"/>
              <a:ext cx="5405436" cy="485775"/>
            </a:xfrm>
            <a:custGeom>
              <a:rect b="b" l="l" r="r" t="t"/>
              <a:pathLst>
                <a:path extrusionOk="0" h="1226" w="13623">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69" name="Google Shape;69;p14"/>
            <p:cNvSpPr/>
            <p:nvPr/>
          </p:nvSpPr>
          <p:spPr>
            <a:xfrm>
              <a:off x="3287713" y="3803650"/>
              <a:ext cx="6107113" cy="487363"/>
            </a:xfrm>
            <a:custGeom>
              <a:rect b="b" l="l" r="r" t="t"/>
              <a:pathLst>
                <a:path extrusionOk="0" h="1226" w="15388">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70" name="Google Shape;70;p14"/>
          <p:cNvGrpSpPr/>
          <p:nvPr/>
        </p:nvGrpSpPr>
        <p:grpSpPr>
          <a:xfrm>
            <a:off x="-20" y="5002023"/>
            <a:ext cx="9143726" cy="141466"/>
            <a:chOff x="2207568" y="692696"/>
            <a:chExt cx="2304192" cy="576000"/>
          </a:xfrm>
        </p:grpSpPr>
        <p:sp>
          <p:nvSpPr>
            <p:cNvPr id="71" name="Google Shape;71;p14"/>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72" name="Google Shape;72;p14"/>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73" name="Google Shape;73;p14"/>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74" name="Google Shape;74;p14"/>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 2">
    <p:bg>
      <p:bgPr>
        <a:solidFill>
          <a:schemeClr val="accent4"/>
        </a:solidFill>
      </p:bgPr>
    </p:bg>
    <p:spTree>
      <p:nvGrpSpPr>
        <p:cNvPr id="75" name="Shape 75"/>
        <p:cNvGrpSpPr/>
        <p:nvPr/>
      </p:nvGrpSpPr>
      <p:grpSpPr>
        <a:xfrm>
          <a:off x="0" y="0"/>
          <a:ext cx="0" cy="0"/>
          <a:chOff x="0" y="0"/>
          <a:chExt cx="0" cy="0"/>
        </a:xfrm>
      </p:grpSpPr>
      <p:sp>
        <p:nvSpPr>
          <p:cNvPr id="76" name="Google Shape;76;p15"/>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5"/>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5"/>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79" name="Google Shape;79;p15"/>
          <p:cNvGrpSpPr/>
          <p:nvPr/>
        </p:nvGrpSpPr>
        <p:grpSpPr>
          <a:xfrm>
            <a:off x="3738743" y="735549"/>
            <a:ext cx="1666631" cy="1080039"/>
            <a:chOff x="3287713" y="333375"/>
            <a:chExt cx="6107113" cy="3957638"/>
          </a:xfrm>
        </p:grpSpPr>
        <p:sp>
          <p:nvSpPr>
            <p:cNvPr id="80" name="Google Shape;80;p15"/>
            <p:cNvSpPr/>
            <p:nvPr/>
          </p:nvSpPr>
          <p:spPr>
            <a:xfrm>
              <a:off x="5707063" y="333375"/>
              <a:ext cx="1254123" cy="2849560"/>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81" name="Google Shape;81;p15"/>
            <p:cNvSpPr/>
            <p:nvPr/>
          </p:nvSpPr>
          <p:spPr>
            <a:xfrm>
              <a:off x="3613150" y="3232150"/>
              <a:ext cx="5405436" cy="485775"/>
            </a:xfrm>
            <a:custGeom>
              <a:rect b="b" l="l" r="r" t="t"/>
              <a:pathLst>
                <a:path extrusionOk="0" h="1226" w="13623">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82" name="Google Shape;82;p15"/>
            <p:cNvSpPr/>
            <p:nvPr/>
          </p:nvSpPr>
          <p:spPr>
            <a:xfrm>
              <a:off x="3287713" y="3803650"/>
              <a:ext cx="6107113" cy="487363"/>
            </a:xfrm>
            <a:custGeom>
              <a:rect b="b" l="l" r="r" t="t"/>
              <a:pathLst>
                <a:path extrusionOk="0" h="1226" w="15388">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83" name="Google Shape;83;p15"/>
          <p:cNvGrpSpPr/>
          <p:nvPr/>
        </p:nvGrpSpPr>
        <p:grpSpPr>
          <a:xfrm>
            <a:off x="-20" y="5002023"/>
            <a:ext cx="9143726" cy="141466"/>
            <a:chOff x="2207568" y="692696"/>
            <a:chExt cx="2304192" cy="576000"/>
          </a:xfrm>
        </p:grpSpPr>
        <p:sp>
          <p:nvSpPr>
            <p:cNvPr id="84" name="Google Shape;84;p15"/>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85" name="Google Shape;85;p15"/>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86" name="Google Shape;86;p15"/>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87" name="Google Shape;87;p15"/>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
        <p:nvSpPr>
          <p:cNvPr id="88" name="Google Shape;88;p15"/>
          <p:cNvSpPr txBox="1"/>
          <p:nvPr>
            <p:ph type="ctrTitle"/>
          </p:nvPr>
        </p:nvSpPr>
        <p:spPr>
          <a:xfrm>
            <a:off x="359569" y="1977684"/>
            <a:ext cx="8424900" cy="15123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9" name="Google Shape;89;p15"/>
          <p:cNvSpPr txBox="1"/>
          <p:nvPr>
            <p:ph idx="1" type="subTitle"/>
          </p:nvPr>
        </p:nvSpPr>
        <p:spPr>
          <a:xfrm>
            <a:off x="359569" y="3705876"/>
            <a:ext cx="8424900" cy="432000"/>
          </a:xfrm>
          <a:prstGeom prst="rect">
            <a:avLst/>
          </a:prstGeom>
          <a:noFill/>
          <a:ln>
            <a:noFill/>
          </a:ln>
        </p:spPr>
        <p:txBody>
          <a:bodyPr anchorCtr="0" anchor="t" bIns="0" lIns="0" spcFirstLastPara="1" rIns="0" wrap="square" tIns="0">
            <a:noAutofit/>
          </a:bodyPr>
          <a:lstStyle>
            <a:lvl1pPr lvl="0" rtl="0" algn="ctr">
              <a:lnSpc>
                <a:spcPct val="120000"/>
              </a:lnSpc>
              <a:spcBef>
                <a:spcPts val="300"/>
              </a:spcBef>
              <a:spcAft>
                <a:spcPts val="0"/>
              </a:spcAft>
              <a:buSzPts val="1400"/>
              <a:buNone/>
              <a:defRPr sz="1400">
                <a:solidFill>
                  <a:schemeClr val="accent2"/>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showMasterSp="0">
  <p:cSld name="Title Slide 3">
    <p:bg>
      <p:bgPr>
        <a:solidFill>
          <a:schemeClr val="accent1"/>
        </a:solidFill>
      </p:bgPr>
    </p:bg>
    <p:spTree>
      <p:nvGrpSpPr>
        <p:cNvPr id="90" name="Shape 90"/>
        <p:cNvGrpSpPr/>
        <p:nvPr/>
      </p:nvGrpSpPr>
      <p:grpSpPr>
        <a:xfrm>
          <a:off x="0" y="0"/>
          <a:ext cx="0" cy="0"/>
          <a:chOff x="0" y="0"/>
          <a:chExt cx="0" cy="0"/>
        </a:xfrm>
      </p:grpSpPr>
      <p:sp>
        <p:nvSpPr>
          <p:cNvPr id="91" name="Google Shape;91;p16"/>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6"/>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6"/>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94" name="Google Shape;94;p16"/>
          <p:cNvGrpSpPr/>
          <p:nvPr/>
        </p:nvGrpSpPr>
        <p:grpSpPr>
          <a:xfrm>
            <a:off x="3738743" y="735549"/>
            <a:ext cx="1666631" cy="1080039"/>
            <a:chOff x="3287713" y="333375"/>
            <a:chExt cx="6107113" cy="3957638"/>
          </a:xfrm>
        </p:grpSpPr>
        <p:sp>
          <p:nvSpPr>
            <p:cNvPr id="95" name="Google Shape;95;p16"/>
            <p:cNvSpPr/>
            <p:nvPr/>
          </p:nvSpPr>
          <p:spPr>
            <a:xfrm>
              <a:off x="5707063" y="333375"/>
              <a:ext cx="1254123" cy="2849560"/>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96" name="Google Shape;96;p16"/>
            <p:cNvSpPr/>
            <p:nvPr/>
          </p:nvSpPr>
          <p:spPr>
            <a:xfrm>
              <a:off x="3613150" y="3232150"/>
              <a:ext cx="5405436" cy="485775"/>
            </a:xfrm>
            <a:custGeom>
              <a:rect b="b" l="l" r="r" t="t"/>
              <a:pathLst>
                <a:path extrusionOk="0" h="1226" w="13623">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97" name="Google Shape;97;p16"/>
            <p:cNvSpPr/>
            <p:nvPr/>
          </p:nvSpPr>
          <p:spPr>
            <a:xfrm>
              <a:off x="3287713" y="3803650"/>
              <a:ext cx="6107113" cy="487363"/>
            </a:xfrm>
            <a:custGeom>
              <a:rect b="b" l="l" r="r" t="t"/>
              <a:pathLst>
                <a:path extrusionOk="0" h="1226" w="15388">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98" name="Google Shape;98;p16"/>
          <p:cNvGrpSpPr/>
          <p:nvPr/>
        </p:nvGrpSpPr>
        <p:grpSpPr>
          <a:xfrm>
            <a:off x="-20" y="5002023"/>
            <a:ext cx="9143726" cy="141466"/>
            <a:chOff x="2207568" y="692696"/>
            <a:chExt cx="2304192" cy="576000"/>
          </a:xfrm>
        </p:grpSpPr>
        <p:sp>
          <p:nvSpPr>
            <p:cNvPr id="99" name="Google Shape;99;p16"/>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00" name="Google Shape;100;p16"/>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01" name="Google Shape;101;p16"/>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02" name="Google Shape;102;p16"/>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
        <p:nvSpPr>
          <p:cNvPr id="103" name="Google Shape;103;p16"/>
          <p:cNvSpPr txBox="1"/>
          <p:nvPr>
            <p:ph type="ctrTitle"/>
          </p:nvPr>
        </p:nvSpPr>
        <p:spPr>
          <a:xfrm>
            <a:off x="359569" y="1977684"/>
            <a:ext cx="8424900" cy="15123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p16"/>
          <p:cNvSpPr txBox="1"/>
          <p:nvPr>
            <p:ph idx="1" type="subTitle"/>
          </p:nvPr>
        </p:nvSpPr>
        <p:spPr>
          <a:xfrm>
            <a:off x="359569" y="3705876"/>
            <a:ext cx="8424900" cy="432000"/>
          </a:xfrm>
          <a:prstGeom prst="rect">
            <a:avLst/>
          </a:prstGeom>
          <a:noFill/>
          <a:ln>
            <a:noFill/>
          </a:ln>
        </p:spPr>
        <p:txBody>
          <a:bodyPr anchorCtr="0" anchor="t" bIns="0" lIns="0" spcFirstLastPara="1" rIns="0" wrap="square" tIns="0">
            <a:noAutofit/>
          </a:bodyPr>
          <a:lstStyle>
            <a:lvl1pPr lvl="0" rtl="0" algn="ctr">
              <a:lnSpc>
                <a:spcPct val="120000"/>
              </a:lnSpc>
              <a:spcBef>
                <a:spcPts val="300"/>
              </a:spcBef>
              <a:spcAft>
                <a:spcPts val="0"/>
              </a:spcAft>
              <a:buSzPts val="1400"/>
              <a:buNone/>
              <a:defRPr sz="1400">
                <a:solidFill>
                  <a:schemeClr val="lt1"/>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showMasterSp="0">
  <p:cSld name="Title Slide 4">
    <p:bg>
      <p:bgPr>
        <a:solidFill>
          <a:schemeClr val="accent3"/>
        </a:solidFill>
      </p:bgPr>
    </p:bg>
    <p:spTree>
      <p:nvGrpSpPr>
        <p:cNvPr id="105" name="Shape 105"/>
        <p:cNvGrpSpPr/>
        <p:nvPr/>
      </p:nvGrpSpPr>
      <p:grpSpPr>
        <a:xfrm>
          <a:off x="0" y="0"/>
          <a:ext cx="0" cy="0"/>
          <a:chOff x="0" y="0"/>
          <a:chExt cx="0" cy="0"/>
        </a:xfrm>
      </p:grpSpPr>
      <p:sp>
        <p:nvSpPr>
          <p:cNvPr id="106" name="Google Shape;106;p17"/>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17"/>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17"/>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109" name="Google Shape;109;p17"/>
          <p:cNvGrpSpPr/>
          <p:nvPr/>
        </p:nvGrpSpPr>
        <p:grpSpPr>
          <a:xfrm>
            <a:off x="3738743" y="735549"/>
            <a:ext cx="1666631" cy="1080039"/>
            <a:chOff x="3287713" y="333375"/>
            <a:chExt cx="6107113" cy="3957638"/>
          </a:xfrm>
        </p:grpSpPr>
        <p:sp>
          <p:nvSpPr>
            <p:cNvPr id="110" name="Google Shape;110;p17"/>
            <p:cNvSpPr/>
            <p:nvPr/>
          </p:nvSpPr>
          <p:spPr>
            <a:xfrm>
              <a:off x="5707063" y="333375"/>
              <a:ext cx="1254123" cy="2849560"/>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11" name="Google Shape;111;p17"/>
            <p:cNvSpPr/>
            <p:nvPr/>
          </p:nvSpPr>
          <p:spPr>
            <a:xfrm>
              <a:off x="3613150" y="3232150"/>
              <a:ext cx="5405436" cy="485775"/>
            </a:xfrm>
            <a:custGeom>
              <a:rect b="b" l="l" r="r" t="t"/>
              <a:pathLst>
                <a:path extrusionOk="0" h="1226" w="13623">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12" name="Google Shape;112;p17"/>
            <p:cNvSpPr/>
            <p:nvPr/>
          </p:nvSpPr>
          <p:spPr>
            <a:xfrm>
              <a:off x="3287713" y="3803650"/>
              <a:ext cx="6107113" cy="487363"/>
            </a:xfrm>
            <a:custGeom>
              <a:rect b="b" l="l" r="r" t="t"/>
              <a:pathLst>
                <a:path extrusionOk="0" h="1226" w="15388">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113" name="Google Shape;113;p17"/>
          <p:cNvGrpSpPr/>
          <p:nvPr/>
        </p:nvGrpSpPr>
        <p:grpSpPr>
          <a:xfrm>
            <a:off x="-20" y="5002023"/>
            <a:ext cx="9143726" cy="141466"/>
            <a:chOff x="2207568" y="692696"/>
            <a:chExt cx="2304192" cy="576000"/>
          </a:xfrm>
        </p:grpSpPr>
        <p:sp>
          <p:nvSpPr>
            <p:cNvPr id="114" name="Google Shape;114;p17"/>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15" name="Google Shape;115;p17"/>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16" name="Google Shape;116;p17"/>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17" name="Google Shape;117;p17"/>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
        <p:nvSpPr>
          <p:cNvPr id="118" name="Google Shape;118;p17"/>
          <p:cNvSpPr txBox="1"/>
          <p:nvPr>
            <p:ph type="ctrTitle"/>
          </p:nvPr>
        </p:nvSpPr>
        <p:spPr>
          <a:xfrm>
            <a:off x="359569" y="1977684"/>
            <a:ext cx="8424900" cy="15123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dk2"/>
              </a:buClr>
              <a:buSzPts val="3000"/>
              <a:buFont typeface="Aleo"/>
              <a:buNone/>
              <a:defRPr sz="3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17"/>
          <p:cNvSpPr txBox="1"/>
          <p:nvPr>
            <p:ph idx="1" type="subTitle"/>
          </p:nvPr>
        </p:nvSpPr>
        <p:spPr>
          <a:xfrm>
            <a:off x="359569" y="3705876"/>
            <a:ext cx="8424900" cy="432000"/>
          </a:xfrm>
          <a:prstGeom prst="rect">
            <a:avLst/>
          </a:prstGeom>
          <a:noFill/>
          <a:ln>
            <a:noFill/>
          </a:ln>
        </p:spPr>
        <p:txBody>
          <a:bodyPr anchorCtr="0" anchor="t" bIns="0" lIns="0" spcFirstLastPara="1" rIns="0" wrap="square" tIns="0">
            <a:noAutofit/>
          </a:bodyPr>
          <a:lstStyle>
            <a:lvl1pPr lvl="0" rtl="0" algn="ctr">
              <a:lnSpc>
                <a:spcPct val="120000"/>
              </a:lnSpc>
              <a:spcBef>
                <a:spcPts val="300"/>
              </a:spcBef>
              <a:spcAft>
                <a:spcPts val="0"/>
              </a:spcAft>
              <a:buSzPts val="1400"/>
              <a:buNone/>
              <a:defRPr sz="1400">
                <a:solidFill>
                  <a:schemeClr val="dk2"/>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Content ">
  <p:cSld name="Title and Text Content ">
    <p:spTree>
      <p:nvGrpSpPr>
        <p:cNvPr id="120" name="Shape 120"/>
        <p:cNvGrpSpPr/>
        <p:nvPr/>
      </p:nvGrpSpPr>
      <p:grpSpPr>
        <a:xfrm>
          <a:off x="0" y="0"/>
          <a:ext cx="0" cy="0"/>
          <a:chOff x="0" y="0"/>
          <a:chExt cx="0" cy="0"/>
        </a:xfrm>
      </p:grpSpPr>
      <p:sp>
        <p:nvSpPr>
          <p:cNvPr id="121" name="Google Shape;121;p18"/>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2" name="Google Shape;122;p18"/>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18"/>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18"/>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125" name="Google Shape;125;p18"/>
          <p:cNvSpPr txBox="1"/>
          <p:nvPr>
            <p:ph idx="1" type="body"/>
          </p:nvPr>
        </p:nvSpPr>
        <p:spPr>
          <a:xfrm>
            <a:off x="791580" y="1329929"/>
            <a:ext cx="79929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 type="twoObj">
  <p:cSld name="TWO_OBJECTS">
    <p:spTree>
      <p:nvGrpSpPr>
        <p:cNvPr id="126" name="Shape 126"/>
        <p:cNvGrpSpPr/>
        <p:nvPr/>
      </p:nvGrpSpPr>
      <p:grpSpPr>
        <a:xfrm>
          <a:off x="0" y="0"/>
          <a:ext cx="0" cy="0"/>
          <a:chOff x="0" y="0"/>
          <a:chExt cx="0" cy="0"/>
        </a:xfrm>
      </p:grpSpPr>
      <p:sp>
        <p:nvSpPr>
          <p:cNvPr id="127" name="Google Shape;127;p19"/>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8" name="Google Shape;128;p19"/>
          <p:cNvSpPr txBox="1"/>
          <p:nvPr>
            <p:ph idx="1" type="body"/>
          </p:nvPr>
        </p:nvSpPr>
        <p:spPr>
          <a:xfrm>
            <a:off x="791766" y="1329929"/>
            <a:ext cx="36723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129" name="Google Shape;129;p19"/>
          <p:cNvSpPr txBox="1"/>
          <p:nvPr>
            <p:ph idx="2" type="body"/>
          </p:nvPr>
        </p:nvSpPr>
        <p:spPr>
          <a:xfrm>
            <a:off x="4680012" y="1329929"/>
            <a:ext cx="36726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130" name="Google Shape;130;p19"/>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1" name="Google Shape;131;p19"/>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19"/>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showMasterSp="0">
  <p:cSld name="Section Header ">
    <p:bg>
      <p:bgPr>
        <a:solidFill>
          <a:schemeClr val="accent2"/>
        </a:solidFill>
      </p:bgPr>
    </p:bg>
    <p:spTree>
      <p:nvGrpSpPr>
        <p:cNvPr id="133" name="Shape 133"/>
        <p:cNvGrpSpPr/>
        <p:nvPr/>
      </p:nvGrpSpPr>
      <p:grpSpPr>
        <a:xfrm>
          <a:off x="0" y="0"/>
          <a:ext cx="0" cy="0"/>
          <a:chOff x="0" y="0"/>
          <a:chExt cx="0" cy="0"/>
        </a:xfrm>
      </p:grpSpPr>
      <p:sp>
        <p:nvSpPr>
          <p:cNvPr id="134" name="Google Shape;134;p20"/>
          <p:cNvSpPr/>
          <p:nvPr/>
        </p:nvSpPr>
        <p:spPr>
          <a:xfrm>
            <a:off x="0" y="-1"/>
            <a:ext cx="5274078" cy="5143502"/>
          </a:xfrm>
          <a:custGeom>
            <a:rect b="b" l="l" r="r" t="t"/>
            <a:pathLst>
              <a:path extrusionOk="0" h="6858002" w="7032104">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35" name="Google Shape;135;p20"/>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0"/>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7" name="Google Shape;137;p20"/>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
        <p:nvSpPr>
          <p:cNvPr id="138" name="Google Shape;138;p20"/>
          <p:cNvSpPr txBox="1"/>
          <p:nvPr>
            <p:ph type="ctrTitle"/>
          </p:nvPr>
        </p:nvSpPr>
        <p:spPr>
          <a:xfrm>
            <a:off x="629840" y="1599642"/>
            <a:ext cx="3239700" cy="1511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9" name="Google Shape;139;p20"/>
          <p:cNvSpPr txBox="1"/>
          <p:nvPr>
            <p:ph idx="1" type="subTitle"/>
          </p:nvPr>
        </p:nvSpPr>
        <p:spPr>
          <a:xfrm>
            <a:off x="629840" y="3327517"/>
            <a:ext cx="3239700" cy="432000"/>
          </a:xfrm>
          <a:prstGeom prst="rect">
            <a:avLst/>
          </a:prstGeom>
          <a:noFill/>
          <a:ln>
            <a:noFill/>
          </a:ln>
        </p:spPr>
        <p:txBody>
          <a:bodyPr anchorCtr="0" anchor="t" bIns="0" lIns="0" spcFirstLastPara="1" rIns="0" wrap="square" tIns="0">
            <a:noAutofit/>
          </a:bodyPr>
          <a:lstStyle>
            <a:lvl1pPr lvl="0" rtl="0" algn="l">
              <a:lnSpc>
                <a:spcPct val="120000"/>
              </a:lnSpc>
              <a:spcBef>
                <a:spcPts val="300"/>
              </a:spcBef>
              <a:spcAft>
                <a:spcPts val="0"/>
              </a:spcAft>
              <a:buSzPts val="1400"/>
              <a:buNone/>
              <a:defRPr sz="1400">
                <a:solidFill>
                  <a:schemeClr val="lt1"/>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grpSp>
        <p:nvGrpSpPr>
          <p:cNvPr id="140" name="Google Shape;140;p20"/>
          <p:cNvGrpSpPr/>
          <p:nvPr/>
        </p:nvGrpSpPr>
        <p:grpSpPr>
          <a:xfrm>
            <a:off x="471461" y="357506"/>
            <a:ext cx="1154104" cy="459016"/>
            <a:chOff x="911225" y="260350"/>
            <a:chExt cx="4183052" cy="1663705"/>
          </a:xfrm>
        </p:grpSpPr>
        <p:sp>
          <p:nvSpPr>
            <p:cNvPr id="141" name="Google Shape;141;p20"/>
            <p:cNvSpPr/>
            <p:nvPr/>
          </p:nvSpPr>
          <p:spPr>
            <a:xfrm>
              <a:off x="911225" y="260350"/>
              <a:ext cx="733428" cy="1663705"/>
            </a:xfrm>
            <a:custGeom>
              <a:rect b="b" l="l" r="r" t="t"/>
              <a:pathLst>
                <a:path extrusionOk="0" h="6290" w="2771">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42" name="Google Shape;142;p20"/>
            <p:cNvSpPr/>
            <p:nvPr/>
          </p:nvSpPr>
          <p:spPr>
            <a:xfrm>
              <a:off x="1522413" y="1209675"/>
              <a:ext cx="3157549" cy="279399"/>
            </a:xfrm>
            <a:custGeom>
              <a:rect b="b" l="l" r="r" t="t"/>
              <a:pathLst>
                <a:path extrusionOk="0" h="1056" w="1193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43" name="Google Shape;143;p20"/>
            <p:cNvSpPr/>
            <p:nvPr/>
          </p:nvSpPr>
          <p:spPr>
            <a:xfrm>
              <a:off x="1525588" y="1557338"/>
              <a:ext cx="3568689" cy="279399"/>
            </a:xfrm>
            <a:custGeom>
              <a:rect b="b" l="l" r="r" t="t"/>
              <a:pathLst>
                <a:path extrusionOk="0" h="1056" w="13488">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showMasterSp="0">
  <p:cSld name="Section Header 2">
    <p:bg>
      <p:bgPr>
        <a:solidFill>
          <a:schemeClr val="accent3"/>
        </a:solidFill>
      </p:bgPr>
    </p:bg>
    <p:spTree>
      <p:nvGrpSpPr>
        <p:cNvPr id="144" name="Shape 144"/>
        <p:cNvGrpSpPr/>
        <p:nvPr/>
      </p:nvGrpSpPr>
      <p:grpSpPr>
        <a:xfrm>
          <a:off x="0" y="0"/>
          <a:ext cx="0" cy="0"/>
          <a:chOff x="0" y="0"/>
          <a:chExt cx="0" cy="0"/>
        </a:xfrm>
      </p:grpSpPr>
      <p:sp>
        <p:nvSpPr>
          <p:cNvPr id="145" name="Google Shape;145;p21"/>
          <p:cNvSpPr/>
          <p:nvPr/>
        </p:nvSpPr>
        <p:spPr>
          <a:xfrm>
            <a:off x="0" y="-1"/>
            <a:ext cx="5274078" cy="5143502"/>
          </a:xfrm>
          <a:custGeom>
            <a:rect b="b" l="l" r="r" t="t"/>
            <a:pathLst>
              <a:path extrusionOk="0" h="6858002" w="7032104">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146" name="Google Shape;146;p21"/>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1"/>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8" name="Google Shape;148;p21"/>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149" name="Google Shape;149;p21"/>
          <p:cNvGrpSpPr/>
          <p:nvPr/>
        </p:nvGrpSpPr>
        <p:grpSpPr>
          <a:xfrm>
            <a:off x="471461" y="357506"/>
            <a:ext cx="1154104" cy="459016"/>
            <a:chOff x="911225" y="260350"/>
            <a:chExt cx="4183052" cy="1663705"/>
          </a:xfrm>
        </p:grpSpPr>
        <p:sp>
          <p:nvSpPr>
            <p:cNvPr id="150" name="Google Shape;150;p21"/>
            <p:cNvSpPr/>
            <p:nvPr/>
          </p:nvSpPr>
          <p:spPr>
            <a:xfrm>
              <a:off x="911225" y="260350"/>
              <a:ext cx="733428" cy="1663705"/>
            </a:xfrm>
            <a:custGeom>
              <a:rect b="b" l="l" r="r" t="t"/>
              <a:pathLst>
                <a:path extrusionOk="0" h="6290" w="2771">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51" name="Google Shape;151;p21"/>
            <p:cNvSpPr/>
            <p:nvPr/>
          </p:nvSpPr>
          <p:spPr>
            <a:xfrm>
              <a:off x="1522413" y="1209675"/>
              <a:ext cx="3157549" cy="279399"/>
            </a:xfrm>
            <a:custGeom>
              <a:rect b="b" l="l" r="r" t="t"/>
              <a:pathLst>
                <a:path extrusionOk="0" h="1056" w="1193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52" name="Google Shape;152;p21"/>
            <p:cNvSpPr/>
            <p:nvPr/>
          </p:nvSpPr>
          <p:spPr>
            <a:xfrm>
              <a:off x="1525588" y="1557338"/>
              <a:ext cx="3568689" cy="279399"/>
            </a:xfrm>
            <a:custGeom>
              <a:rect b="b" l="l" r="r" t="t"/>
              <a:pathLst>
                <a:path extrusionOk="0" h="1056" w="13488">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
        <p:nvSpPr>
          <p:cNvPr id="153" name="Google Shape;153;p21"/>
          <p:cNvSpPr txBox="1"/>
          <p:nvPr>
            <p:ph type="ctrTitle"/>
          </p:nvPr>
        </p:nvSpPr>
        <p:spPr>
          <a:xfrm>
            <a:off x="629840" y="1599642"/>
            <a:ext cx="3239700" cy="1511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 name="Google Shape;154;p21"/>
          <p:cNvSpPr txBox="1"/>
          <p:nvPr>
            <p:ph idx="1" type="subTitle"/>
          </p:nvPr>
        </p:nvSpPr>
        <p:spPr>
          <a:xfrm>
            <a:off x="629840" y="3327517"/>
            <a:ext cx="3239700" cy="432000"/>
          </a:xfrm>
          <a:prstGeom prst="rect">
            <a:avLst/>
          </a:prstGeom>
          <a:noFill/>
          <a:ln>
            <a:noFill/>
          </a:ln>
        </p:spPr>
        <p:txBody>
          <a:bodyPr anchorCtr="0" anchor="t" bIns="0" lIns="0" spcFirstLastPara="1" rIns="0" wrap="square" tIns="0">
            <a:noAutofit/>
          </a:bodyPr>
          <a:lstStyle>
            <a:lvl1pPr lvl="0" rtl="0" algn="l">
              <a:lnSpc>
                <a:spcPct val="120000"/>
              </a:lnSpc>
              <a:spcBef>
                <a:spcPts val="300"/>
              </a:spcBef>
              <a:spcAft>
                <a:spcPts val="0"/>
              </a:spcAft>
              <a:buSzPts val="1400"/>
              <a:buNone/>
              <a:defRPr sz="1400">
                <a:solidFill>
                  <a:schemeClr val="lt1"/>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icture " showMasterSp="0">
  <p:cSld name="Section Header Picture ">
    <p:bg>
      <p:bgPr>
        <a:solidFill>
          <a:schemeClr val="accent4"/>
        </a:solidFill>
      </p:bgPr>
    </p:bg>
    <p:spTree>
      <p:nvGrpSpPr>
        <p:cNvPr id="155" name="Shape 155"/>
        <p:cNvGrpSpPr/>
        <p:nvPr/>
      </p:nvGrpSpPr>
      <p:grpSpPr>
        <a:xfrm>
          <a:off x="0" y="0"/>
          <a:ext cx="0" cy="0"/>
          <a:chOff x="0" y="0"/>
          <a:chExt cx="0" cy="0"/>
        </a:xfrm>
      </p:grpSpPr>
      <p:sp>
        <p:nvSpPr>
          <p:cNvPr id="156" name="Google Shape;156;p22"/>
          <p:cNvSpPr/>
          <p:nvPr>
            <p:ph idx="2" type="pic"/>
          </p:nvPr>
        </p:nvSpPr>
        <p:spPr>
          <a:xfrm>
            <a:off x="3869922" y="0"/>
            <a:ext cx="5274000" cy="5143500"/>
          </a:xfrm>
          <a:prstGeom prst="rect">
            <a:avLst/>
          </a:prstGeom>
          <a:solidFill>
            <a:schemeClr val="lt2"/>
          </a:solidFill>
          <a:ln>
            <a:noFill/>
          </a:ln>
        </p:spPr>
      </p:sp>
      <p:sp>
        <p:nvSpPr>
          <p:cNvPr id="157" name="Google Shape;157;p22"/>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22"/>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22"/>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160" name="Google Shape;160;p22"/>
          <p:cNvGrpSpPr/>
          <p:nvPr/>
        </p:nvGrpSpPr>
        <p:grpSpPr>
          <a:xfrm>
            <a:off x="471461" y="357506"/>
            <a:ext cx="1154104" cy="459016"/>
            <a:chOff x="911225" y="260350"/>
            <a:chExt cx="4183052" cy="1663705"/>
          </a:xfrm>
        </p:grpSpPr>
        <p:sp>
          <p:nvSpPr>
            <p:cNvPr id="161" name="Google Shape;161;p22"/>
            <p:cNvSpPr/>
            <p:nvPr/>
          </p:nvSpPr>
          <p:spPr>
            <a:xfrm>
              <a:off x="911225" y="260350"/>
              <a:ext cx="733428" cy="1663705"/>
            </a:xfrm>
            <a:custGeom>
              <a:rect b="b" l="l" r="r" t="t"/>
              <a:pathLst>
                <a:path extrusionOk="0" h="6290" w="2771">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62" name="Google Shape;162;p22"/>
            <p:cNvSpPr/>
            <p:nvPr/>
          </p:nvSpPr>
          <p:spPr>
            <a:xfrm>
              <a:off x="1522413" y="1209675"/>
              <a:ext cx="3157549" cy="279399"/>
            </a:xfrm>
            <a:custGeom>
              <a:rect b="b" l="l" r="r" t="t"/>
              <a:pathLst>
                <a:path extrusionOk="0" h="1056" w="1193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63" name="Google Shape;163;p22"/>
            <p:cNvSpPr/>
            <p:nvPr/>
          </p:nvSpPr>
          <p:spPr>
            <a:xfrm>
              <a:off x="1525588" y="1557338"/>
              <a:ext cx="3568689" cy="279399"/>
            </a:xfrm>
            <a:custGeom>
              <a:rect b="b" l="l" r="r" t="t"/>
              <a:pathLst>
                <a:path extrusionOk="0" h="1056" w="13488">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
        <p:nvSpPr>
          <p:cNvPr id="164" name="Google Shape;164;p22"/>
          <p:cNvSpPr txBox="1"/>
          <p:nvPr>
            <p:ph type="ctrTitle"/>
          </p:nvPr>
        </p:nvSpPr>
        <p:spPr>
          <a:xfrm>
            <a:off x="629840" y="1599642"/>
            <a:ext cx="3239700" cy="1511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5" name="Google Shape;165;p22"/>
          <p:cNvSpPr txBox="1"/>
          <p:nvPr>
            <p:ph idx="1" type="subTitle"/>
          </p:nvPr>
        </p:nvSpPr>
        <p:spPr>
          <a:xfrm>
            <a:off x="629840" y="3327517"/>
            <a:ext cx="3239700" cy="432000"/>
          </a:xfrm>
          <a:prstGeom prst="rect">
            <a:avLst/>
          </a:prstGeom>
          <a:noFill/>
          <a:ln>
            <a:noFill/>
          </a:ln>
        </p:spPr>
        <p:txBody>
          <a:bodyPr anchorCtr="0" anchor="t" bIns="0" lIns="0" spcFirstLastPara="1" rIns="0" wrap="square" tIns="0">
            <a:noAutofit/>
          </a:bodyPr>
          <a:lstStyle>
            <a:lvl1pPr lvl="0" rtl="0" algn="l">
              <a:lnSpc>
                <a:spcPct val="120000"/>
              </a:lnSpc>
              <a:spcBef>
                <a:spcPts val="300"/>
              </a:spcBef>
              <a:spcAft>
                <a:spcPts val="0"/>
              </a:spcAft>
              <a:buSzPts val="1400"/>
              <a:buNone/>
              <a:defRPr sz="1400">
                <a:solidFill>
                  <a:schemeClr val="accent2"/>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icture 2" showMasterSp="0">
  <p:cSld name="Section Header Picture 2">
    <p:bg>
      <p:bgPr>
        <a:solidFill>
          <a:schemeClr val="lt1"/>
        </a:solidFill>
      </p:bgPr>
    </p:bg>
    <p:spTree>
      <p:nvGrpSpPr>
        <p:cNvPr id="166" name="Shape 166"/>
        <p:cNvGrpSpPr/>
        <p:nvPr/>
      </p:nvGrpSpPr>
      <p:grpSpPr>
        <a:xfrm>
          <a:off x="0" y="0"/>
          <a:ext cx="0" cy="0"/>
          <a:chOff x="0" y="0"/>
          <a:chExt cx="0" cy="0"/>
        </a:xfrm>
      </p:grpSpPr>
      <p:sp>
        <p:nvSpPr>
          <p:cNvPr id="167" name="Google Shape;167;p23"/>
          <p:cNvSpPr/>
          <p:nvPr>
            <p:ph idx="2" type="pic"/>
          </p:nvPr>
        </p:nvSpPr>
        <p:spPr>
          <a:xfrm>
            <a:off x="3869922" y="0"/>
            <a:ext cx="5274000" cy="5143500"/>
          </a:xfrm>
          <a:prstGeom prst="rect">
            <a:avLst/>
          </a:prstGeom>
          <a:solidFill>
            <a:schemeClr val="lt2"/>
          </a:solidFill>
          <a:ln>
            <a:noFill/>
          </a:ln>
        </p:spPr>
      </p:sp>
      <p:sp>
        <p:nvSpPr>
          <p:cNvPr id="168" name="Google Shape;168;p23"/>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23"/>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23"/>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171" name="Google Shape;171;p23"/>
          <p:cNvGrpSpPr/>
          <p:nvPr/>
        </p:nvGrpSpPr>
        <p:grpSpPr>
          <a:xfrm>
            <a:off x="471461" y="357506"/>
            <a:ext cx="1154104" cy="459016"/>
            <a:chOff x="911225" y="260350"/>
            <a:chExt cx="4183052" cy="1663705"/>
          </a:xfrm>
        </p:grpSpPr>
        <p:sp>
          <p:nvSpPr>
            <p:cNvPr id="172" name="Google Shape;172;p23"/>
            <p:cNvSpPr/>
            <p:nvPr/>
          </p:nvSpPr>
          <p:spPr>
            <a:xfrm>
              <a:off x="911225" y="260350"/>
              <a:ext cx="733428" cy="1663705"/>
            </a:xfrm>
            <a:custGeom>
              <a:rect b="b" l="l" r="r" t="t"/>
              <a:pathLst>
                <a:path extrusionOk="0" h="6290" w="2771">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73" name="Google Shape;173;p23"/>
            <p:cNvSpPr/>
            <p:nvPr/>
          </p:nvSpPr>
          <p:spPr>
            <a:xfrm>
              <a:off x="1522413" y="1209675"/>
              <a:ext cx="3157549" cy="279399"/>
            </a:xfrm>
            <a:custGeom>
              <a:rect b="b" l="l" r="r" t="t"/>
              <a:pathLst>
                <a:path extrusionOk="0" h="1056" w="1193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74" name="Google Shape;174;p23"/>
            <p:cNvSpPr/>
            <p:nvPr/>
          </p:nvSpPr>
          <p:spPr>
            <a:xfrm>
              <a:off x="1525588" y="1557338"/>
              <a:ext cx="3568689" cy="279399"/>
            </a:xfrm>
            <a:custGeom>
              <a:rect b="b" l="l" r="r" t="t"/>
              <a:pathLst>
                <a:path extrusionOk="0" h="1056" w="13488">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
        <p:nvSpPr>
          <p:cNvPr id="175" name="Google Shape;175;p23"/>
          <p:cNvSpPr txBox="1"/>
          <p:nvPr>
            <p:ph type="ctrTitle"/>
          </p:nvPr>
        </p:nvSpPr>
        <p:spPr>
          <a:xfrm>
            <a:off x="629840" y="1599642"/>
            <a:ext cx="3239700" cy="1511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6" name="Google Shape;176;p23"/>
          <p:cNvSpPr txBox="1"/>
          <p:nvPr>
            <p:ph idx="1" type="subTitle"/>
          </p:nvPr>
        </p:nvSpPr>
        <p:spPr>
          <a:xfrm>
            <a:off x="629840" y="3327517"/>
            <a:ext cx="3239700" cy="432000"/>
          </a:xfrm>
          <a:prstGeom prst="rect">
            <a:avLst/>
          </a:prstGeom>
          <a:noFill/>
          <a:ln>
            <a:noFill/>
          </a:ln>
        </p:spPr>
        <p:txBody>
          <a:bodyPr anchorCtr="0" anchor="t" bIns="0" lIns="0" spcFirstLastPara="1" rIns="0" wrap="square" tIns="0">
            <a:noAutofit/>
          </a:bodyPr>
          <a:lstStyle>
            <a:lvl1pPr lvl="0" rtl="0" algn="l">
              <a:lnSpc>
                <a:spcPct val="120000"/>
              </a:lnSpc>
              <a:spcBef>
                <a:spcPts val="300"/>
              </a:spcBef>
              <a:spcAft>
                <a:spcPts val="0"/>
              </a:spcAft>
              <a:buSzPts val="1400"/>
              <a:buNone/>
              <a:defRPr sz="1400">
                <a:solidFill>
                  <a:schemeClr val="accent2"/>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icture 3" showMasterSp="0">
  <p:cSld name="Section Header Picture 3">
    <p:bg>
      <p:bgPr>
        <a:solidFill>
          <a:schemeClr val="accent2"/>
        </a:solidFill>
      </p:bgPr>
    </p:bg>
    <p:spTree>
      <p:nvGrpSpPr>
        <p:cNvPr id="177" name="Shape 177"/>
        <p:cNvGrpSpPr/>
        <p:nvPr/>
      </p:nvGrpSpPr>
      <p:grpSpPr>
        <a:xfrm>
          <a:off x="0" y="0"/>
          <a:ext cx="0" cy="0"/>
          <a:chOff x="0" y="0"/>
          <a:chExt cx="0" cy="0"/>
        </a:xfrm>
      </p:grpSpPr>
      <p:sp>
        <p:nvSpPr>
          <p:cNvPr id="178" name="Google Shape;178;p24"/>
          <p:cNvSpPr/>
          <p:nvPr>
            <p:ph idx="2" type="pic"/>
          </p:nvPr>
        </p:nvSpPr>
        <p:spPr>
          <a:xfrm>
            <a:off x="3869922" y="0"/>
            <a:ext cx="5274000" cy="5143500"/>
          </a:xfrm>
          <a:prstGeom prst="rect">
            <a:avLst/>
          </a:prstGeom>
          <a:solidFill>
            <a:schemeClr val="lt2"/>
          </a:solidFill>
          <a:ln>
            <a:noFill/>
          </a:ln>
        </p:spPr>
      </p:sp>
      <p:sp>
        <p:nvSpPr>
          <p:cNvPr id="179" name="Google Shape;179;p24"/>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0" name="Google Shape;180;p24"/>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1" name="Google Shape;181;p24"/>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182" name="Google Shape;182;p24"/>
          <p:cNvGrpSpPr/>
          <p:nvPr/>
        </p:nvGrpSpPr>
        <p:grpSpPr>
          <a:xfrm>
            <a:off x="471461" y="357506"/>
            <a:ext cx="1154104" cy="459016"/>
            <a:chOff x="911225" y="260350"/>
            <a:chExt cx="4183052" cy="1663705"/>
          </a:xfrm>
        </p:grpSpPr>
        <p:sp>
          <p:nvSpPr>
            <p:cNvPr id="183" name="Google Shape;183;p24"/>
            <p:cNvSpPr/>
            <p:nvPr/>
          </p:nvSpPr>
          <p:spPr>
            <a:xfrm>
              <a:off x="911225" y="260350"/>
              <a:ext cx="733428" cy="1663705"/>
            </a:xfrm>
            <a:custGeom>
              <a:rect b="b" l="l" r="r" t="t"/>
              <a:pathLst>
                <a:path extrusionOk="0" h="6290" w="2771">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84" name="Google Shape;184;p24"/>
            <p:cNvSpPr/>
            <p:nvPr/>
          </p:nvSpPr>
          <p:spPr>
            <a:xfrm>
              <a:off x="1522413" y="1209675"/>
              <a:ext cx="3157549" cy="279399"/>
            </a:xfrm>
            <a:custGeom>
              <a:rect b="b" l="l" r="r" t="t"/>
              <a:pathLst>
                <a:path extrusionOk="0" h="1056" w="1193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85" name="Google Shape;185;p24"/>
            <p:cNvSpPr/>
            <p:nvPr/>
          </p:nvSpPr>
          <p:spPr>
            <a:xfrm>
              <a:off x="1525588" y="1557338"/>
              <a:ext cx="3568689" cy="279399"/>
            </a:xfrm>
            <a:custGeom>
              <a:rect b="b" l="l" r="r" t="t"/>
              <a:pathLst>
                <a:path extrusionOk="0" h="1056" w="13488">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
        <p:nvSpPr>
          <p:cNvPr id="186" name="Google Shape;186;p24"/>
          <p:cNvSpPr txBox="1"/>
          <p:nvPr>
            <p:ph type="ctrTitle"/>
          </p:nvPr>
        </p:nvSpPr>
        <p:spPr>
          <a:xfrm>
            <a:off x="629840" y="1599642"/>
            <a:ext cx="3239700" cy="1511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7" name="Google Shape;187;p24"/>
          <p:cNvSpPr txBox="1"/>
          <p:nvPr>
            <p:ph idx="1" type="subTitle"/>
          </p:nvPr>
        </p:nvSpPr>
        <p:spPr>
          <a:xfrm>
            <a:off x="629840" y="3327517"/>
            <a:ext cx="3239700" cy="432000"/>
          </a:xfrm>
          <a:prstGeom prst="rect">
            <a:avLst/>
          </a:prstGeom>
          <a:noFill/>
          <a:ln>
            <a:noFill/>
          </a:ln>
        </p:spPr>
        <p:txBody>
          <a:bodyPr anchorCtr="0" anchor="t" bIns="0" lIns="0" spcFirstLastPara="1" rIns="0" wrap="square" tIns="0">
            <a:noAutofit/>
          </a:bodyPr>
          <a:lstStyle>
            <a:lvl1pPr lvl="0" rtl="0" algn="l">
              <a:lnSpc>
                <a:spcPct val="120000"/>
              </a:lnSpc>
              <a:spcBef>
                <a:spcPts val="300"/>
              </a:spcBef>
              <a:spcAft>
                <a:spcPts val="0"/>
              </a:spcAft>
              <a:buSzPts val="1400"/>
              <a:buNone/>
              <a:defRPr sz="1400">
                <a:solidFill>
                  <a:schemeClr val="lt1"/>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icture 4" showMasterSp="0">
  <p:cSld name="Section Header Picture 4">
    <p:bg>
      <p:bgPr>
        <a:solidFill>
          <a:schemeClr val="accent1"/>
        </a:solidFill>
      </p:bgPr>
    </p:bg>
    <p:spTree>
      <p:nvGrpSpPr>
        <p:cNvPr id="188" name="Shape 188"/>
        <p:cNvGrpSpPr/>
        <p:nvPr/>
      </p:nvGrpSpPr>
      <p:grpSpPr>
        <a:xfrm>
          <a:off x="0" y="0"/>
          <a:ext cx="0" cy="0"/>
          <a:chOff x="0" y="0"/>
          <a:chExt cx="0" cy="0"/>
        </a:xfrm>
      </p:grpSpPr>
      <p:sp>
        <p:nvSpPr>
          <p:cNvPr id="189" name="Google Shape;189;p25"/>
          <p:cNvSpPr/>
          <p:nvPr>
            <p:ph idx="2" type="pic"/>
          </p:nvPr>
        </p:nvSpPr>
        <p:spPr>
          <a:xfrm>
            <a:off x="3869922" y="0"/>
            <a:ext cx="5274000" cy="5143500"/>
          </a:xfrm>
          <a:prstGeom prst="rect">
            <a:avLst/>
          </a:prstGeom>
          <a:solidFill>
            <a:schemeClr val="lt2"/>
          </a:solidFill>
          <a:ln>
            <a:noFill/>
          </a:ln>
        </p:spPr>
      </p:sp>
      <p:sp>
        <p:nvSpPr>
          <p:cNvPr id="190" name="Google Shape;190;p25"/>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1" name="Google Shape;191;p25"/>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2" name="Google Shape;192;p25"/>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193" name="Google Shape;193;p25"/>
          <p:cNvGrpSpPr/>
          <p:nvPr/>
        </p:nvGrpSpPr>
        <p:grpSpPr>
          <a:xfrm>
            <a:off x="471461" y="357506"/>
            <a:ext cx="1154104" cy="459016"/>
            <a:chOff x="911225" y="260350"/>
            <a:chExt cx="4183052" cy="1663705"/>
          </a:xfrm>
        </p:grpSpPr>
        <p:sp>
          <p:nvSpPr>
            <p:cNvPr id="194" name="Google Shape;194;p25"/>
            <p:cNvSpPr/>
            <p:nvPr/>
          </p:nvSpPr>
          <p:spPr>
            <a:xfrm>
              <a:off x="911225" y="260350"/>
              <a:ext cx="733428" cy="1663705"/>
            </a:xfrm>
            <a:custGeom>
              <a:rect b="b" l="l" r="r" t="t"/>
              <a:pathLst>
                <a:path extrusionOk="0" h="6290" w="2771">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95" name="Google Shape;195;p25"/>
            <p:cNvSpPr/>
            <p:nvPr/>
          </p:nvSpPr>
          <p:spPr>
            <a:xfrm>
              <a:off x="1522413" y="1209675"/>
              <a:ext cx="3157549" cy="279399"/>
            </a:xfrm>
            <a:custGeom>
              <a:rect b="b" l="l" r="r" t="t"/>
              <a:pathLst>
                <a:path extrusionOk="0" h="1056" w="1193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196" name="Google Shape;196;p25"/>
            <p:cNvSpPr/>
            <p:nvPr/>
          </p:nvSpPr>
          <p:spPr>
            <a:xfrm>
              <a:off x="1525588" y="1557338"/>
              <a:ext cx="3568689" cy="279399"/>
            </a:xfrm>
            <a:custGeom>
              <a:rect b="b" l="l" r="r" t="t"/>
              <a:pathLst>
                <a:path extrusionOk="0" h="1056" w="13488">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
        <p:nvSpPr>
          <p:cNvPr id="197" name="Google Shape;197;p25"/>
          <p:cNvSpPr txBox="1"/>
          <p:nvPr>
            <p:ph type="ctrTitle"/>
          </p:nvPr>
        </p:nvSpPr>
        <p:spPr>
          <a:xfrm>
            <a:off x="629840" y="1599642"/>
            <a:ext cx="3239700" cy="1511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8" name="Google Shape;198;p25"/>
          <p:cNvSpPr txBox="1"/>
          <p:nvPr>
            <p:ph idx="1" type="subTitle"/>
          </p:nvPr>
        </p:nvSpPr>
        <p:spPr>
          <a:xfrm>
            <a:off x="629840" y="3327517"/>
            <a:ext cx="3239700" cy="432000"/>
          </a:xfrm>
          <a:prstGeom prst="rect">
            <a:avLst/>
          </a:prstGeom>
          <a:noFill/>
          <a:ln>
            <a:noFill/>
          </a:ln>
        </p:spPr>
        <p:txBody>
          <a:bodyPr anchorCtr="0" anchor="t" bIns="0" lIns="0" spcFirstLastPara="1" rIns="0" wrap="square" tIns="0">
            <a:noAutofit/>
          </a:bodyPr>
          <a:lstStyle>
            <a:lvl1pPr lvl="0" rtl="0" algn="l">
              <a:lnSpc>
                <a:spcPct val="120000"/>
              </a:lnSpc>
              <a:spcBef>
                <a:spcPts val="300"/>
              </a:spcBef>
              <a:spcAft>
                <a:spcPts val="0"/>
              </a:spcAft>
              <a:buSzPts val="1400"/>
              <a:buNone/>
              <a:defRPr sz="1400">
                <a:solidFill>
                  <a:schemeClr val="lt1"/>
                </a:solidFill>
              </a:defRPr>
            </a:lvl1pPr>
            <a:lvl2pPr lvl="1" rtl="0" algn="ctr">
              <a:lnSpc>
                <a:spcPct val="120000"/>
              </a:lnSpc>
              <a:spcBef>
                <a:spcPts val="300"/>
              </a:spcBef>
              <a:spcAft>
                <a:spcPts val="0"/>
              </a:spcAft>
              <a:buSzPts val="1500"/>
              <a:buNone/>
              <a:defRPr sz="1500"/>
            </a:lvl2pPr>
            <a:lvl3pPr lvl="2" rtl="0" algn="ctr">
              <a:lnSpc>
                <a:spcPct val="120000"/>
              </a:lnSpc>
              <a:spcBef>
                <a:spcPts val="300"/>
              </a:spcBef>
              <a:spcAft>
                <a:spcPts val="0"/>
              </a:spcAft>
              <a:buSzPts val="1400"/>
              <a:buNone/>
              <a:defRPr sz="1400"/>
            </a:lvl3pPr>
            <a:lvl4pPr lvl="3" rtl="0" algn="ctr">
              <a:lnSpc>
                <a:spcPct val="120000"/>
              </a:lnSpc>
              <a:spcBef>
                <a:spcPts val="300"/>
              </a:spcBef>
              <a:spcAft>
                <a:spcPts val="0"/>
              </a:spcAft>
              <a:buSzPts val="1200"/>
              <a:buNone/>
              <a:defRPr sz="1200"/>
            </a:lvl4pPr>
            <a:lvl5pPr lvl="4" rtl="0" algn="ctr">
              <a:lnSpc>
                <a:spcPct val="120000"/>
              </a:lnSpc>
              <a:spcBef>
                <a:spcPts val="300"/>
              </a:spcBef>
              <a:spcAft>
                <a:spcPts val="0"/>
              </a:spcAft>
              <a:buSzPts val="1200"/>
              <a:buNone/>
              <a:defRPr sz="1200"/>
            </a:lvl5pPr>
            <a:lvl6pPr lvl="5" rtl="0" algn="ctr">
              <a:lnSpc>
                <a:spcPct val="120000"/>
              </a:lnSpc>
              <a:spcBef>
                <a:spcPts val="300"/>
              </a:spcBef>
              <a:spcAft>
                <a:spcPts val="0"/>
              </a:spcAft>
              <a:buSzPts val="1200"/>
              <a:buNone/>
              <a:defRPr sz="1200"/>
            </a:lvl6pPr>
            <a:lvl7pPr lvl="6" rtl="0" algn="ctr">
              <a:lnSpc>
                <a:spcPct val="120000"/>
              </a:lnSpc>
              <a:spcBef>
                <a:spcPts val="300"/>
              </a:spcBef>
              <a:spcAft>
                <a:spcPts val="0"/>
              </a:spcAft>
              <a:buSzPts val="1200"/>
              <a:buNone/>
              <a:defRPr sz="1200"/>
            </a:lvl7pPr>
            <a:lvl8pPr lvl="7" rtl="0" algn="ctr">
              <a:lnSpc>
                <a:spcPct val="120000"/>
              </a:lnSpc>
              <a:spcBef>
                <a:spcPts val="300"/>
              </a:spcBef>
              <a:spcAft>
                <a:spcPts val="0"/>
              </a:spcAft>
              <a:buSzPts val="1200"/>
              <a:buNone/>
              <a:defRPr sz="1200"/>
            </a:lvl8pPr>
            <a:lvl9pPr lvl="8" rtl="0" algn="ctr">
              <a:lnSpc>
                <a:spcPct val="120000"/>
              </a:lnSpc>
              <a:spcBef>
                <a:spcPts val="300"/>
              </a:spcBef>
              <a:spcAft>
                <a:spcPts val="0"/>
              </a:spcAft>
              <a:buSzPts val="1200"/>
              <a:buNone/>
              <a:defRPr sz="1200"/>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
  <p:cSld name="Comparison ">
    <p:spTree>
      <p:nvGrpSpPr>
        <p:cNvPr id="199" name="Shape 199"/>
        <p:cNvGrpSpPr/>
        <p:nvPr/>
      </p:nvGrpSpPr>
      <p:grpSpPr>
        <a:xfrm>
          <a:off x="0" y="0"/>
          <a:ext cx="0" cy="0"/>
          <a:chOff x="0" y="0"/>
          <a:chExt cx="0" cy="0"/>
        </a:xfrm>
      </p:grpSpPr>
      <p:sp>
        <p:nvSpPr>
          <p:cNvPr id="200" name="Google Shape;200;p26"/>
          <p:cNvSpPr txBox="1"/>
          <p:nvPr>
            <p:ph idx="1" type="body"/>
          </p:nvPr>
        </p:nvSpPr>
        <p:spPr>
          <a:xfrm>
            <a:off x="1007268" y="1329929"/>
            <a:ext cx="3456600" cy="43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b="1" sz="1400" u="none">
                <a:solidFill>
                  <a:schemeClr val="accent2"/>
                </a:solidFill>
                <a:latin typeface="Aleo"/>
                <a:ea typeface="Aleo"/>
                <a:cs typeface="Aleo"/>
                <a:sym typeface="Aleo"/>
              </a:defRPr>
            </a:lvl1pPr>
            <a:lvl2pPr indent="-228600" lvl="1" marL="914400" rtl="0" algn="l">
              <a:lnSpc>
                <a:spcPct val="120000"/>
              </a:lnSpc>
              <a:spcBef>
                <a:spcPts val="300"/>
              </a:spcBef>
              <a:spcAft>
                <a:spcPts val="0"/>
              </a:spcAft>
              <a:buSzPts val="1500"/>
              <a:buNone/>
              <a:defRPr b="1" sz="1500"/>
            </a:lvl2pPr>
            <a:lvl3pPr indent="-228600" lvl="2" marL="1371600" rtl="0" algn="l">
              <a:lnSpc>
                <a:spcPct val="120000"/>
              </a:lnSpc>
              <a:spcBef>
                <a:spcPts val="300"/>
              </a:spcBef>
              <a:spcAft>
                <a:spcPts val="0"/>
              </a:spcAft>
              <a:buSzPts val="1400"/>
              <a:buNone/>
              <a:defRPr b="1" sz="1400"/>
            </a:lvl3pPr>
            <a:lvl4pPr indent="-228600" lvl="3" marL="1828800" rtl="0" algn="l">
              <a:lnSpc>
                <a:spcPct val="120000"/>
              </a:lnSpc>
              <a:spcBef>
                <a:spcPts val="300"/>
              </a:spcBef>
              <a:spcAft>
                <a:spcPts val="0"/>
              </a:spcAft>
              <a:buSzPts val="1200"/>
              <a:buNone/>
              <a:defRPr b="1" sz="1200"/>
            </a:lvl4pPr>
            <a:lvl5pPr indent="-228600" lvl="4" marL="2286000" rtl="0" algn="l">
              <a:lnSpc>
                <a:spcPct val="120000"/>
              </a:lnSpc>
              <a:spcBef>
                <a:spcPts val="300"/>
              </a:spcBef>
              <a:spcAft>
                <a:spcPts val="0"/>
              </a:spcAft>
              <a:buSzPts val="1200"/>
              <a:buNone/>
              <a:defRPr b="1" sz="1200"/>
            </a:lvl5pPr>
            <a:lvl6pPr indent="-228600" lvl="5" marL="2743200" rtl="0" algn="l">
              <a:lnSpc>
                <a:spcPct val="120000"/>
              </a:lnSpc>
              <a:spcBef>
                <a:spcPts val="300"/>
              </a:spcBef>
              <a:spcAft>
                <a:spcPts val="0"/>
              </a:spcAft>
              <a:buSzPts val="1200"/>
              <a:buNone/>
              <a:defRPr b="1" sz="1200"/>
            </a:lvl6pPr>
            <a:lvl7pPr indent="-228600" lvl="6" marL="3200400" rtl="0" algn="l">
              <a:lnSpc>
                <a:spcPct val="120000"/>
              </a:lnSpc>
              <a:spcBef>
                <a:spcPts val="300"/>
              </a:spcBef>
              <a:spcAft>
                <a:spcPts val="0"/>
              </a:spcAft>
              <a:buSzPts val="1200"/>
              <a:buNone/>
              <a:defRPr b="1" sz="1200"/>
            </a:lvl7pPr>
            <a:lvl8pPr indent="-228600" lvl="7" marL="3657600" rtl="0" algn="l">
              <a:lnSpc>
                <a:spcPct val="120000"/>
              </a:lnSpc>
              <a:spcBef>
                <a:spcPts val="300"/>
              </a:spcBef>
              <a:spcAft>
                <a:spcPts val="0"/>
              </a:spcAft>
              <a:buSzPts val="1200"/>
              <a:buNone/>
              <a:defRPr b="1" sz="1200"/>
            </a:lvl8pPr>
            <a:lvl9pPr indent="-228600" lvl="8" marL="4114800" rtl="0" algn="l">
              <a:lnSpc>
                <a:spcPct val="120000"/>
              </a:lnSpc>
              <a:spcBef>
                <a:spcPts val="300"/>
              </a:spcBef>
              <a:spcAft>
                <a:spcPts val="0"/>
              </a:spcAft>
              <a:buSzPts val="1200"/>
              <a:buNone/>
              <a:defRPr b="1" sz="1200"/>
            </a:lvl9pPr>
          </a:lstStyle>
          <a:p/>
        </p:txBody>
      </p:sp>
      <p:sp>
        <p:nvSpPr>
          <p:cNvPr id="201" name="Google Shape;201;p26"/>
          <p:cNvSpPr txBox="1"/>
          <p:nvPr>
            <p:ph idx="2" type="body"/>
          </p:nvPr>
        </p:nvSpPr>
        <p:spPr>
          <a:xfrm>
            <a:off x="791766" y="1815666"/>
            <a:ext cx="3672300" cy="2808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02" name="Google Shape;202;p26"/>
          <p:cNvSpPr txBox="1"/>
          <p:nvPr>
            <p:ph idx="3" type="body"/>
          </p:nvPr>
        </p:nvSpPr>
        <p:spPr>
          <a:xfrm>
            <a:off x="4896036" y="1329929"/>
            <a:ext cx="3456300" cy="43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b="1" sz="1400" u="none">
                <a:solidFill>
                  <a:schemeClr val="accent2"/>
                </a:solidFill>
                <a:latin typeface="Aleo"/>
                <a:ea typeface="Aleo"/>
                <a:cs typeface="Aleo"/>
                <a:sym typeface="Aleo"/>
              </a:defRPr>
            </a:lvl1pPr>
            <a:lvl2pPr indent="-228600" lvl="1" marL="914400" rtl="0" algn="l">
              <a:lnSpc>
                <a:spcPct val="120000"/>
              </a:lnSpc>
              <a:spcBef>
                <a:spcPts val="300"/>
              </a:spcBef>
              <a:spcAft>
                <a:spcPts val="0"/>
              </a:spcAft>
              <a:buSzPts val="1500"/>
              <a:buNone/>
              <a:defRPr b="1" sz="1500"/>
            </a:lvl2pPr>
            <a:lvl3pPr indent="-228600" lvl="2" marL="1371600" rtl="0" algn="l">
              <a:lnSpc>
                <a:spcPct val="120000"/>
              </a:lnSpc>
              <a:spcBef>
                <a:spcPts val="300"/>
              </a:spcBef>
              <a:spcAft>
                <a:spcPts val="0"/>
              </a:spcAft>
              <a:buSzPts val="1400"/>
              <a:buNone/>
              <a:defRPr b="1" sz="1400"/>
            </a:lvl3pPr>
            <a:lvl4pPr indent="-228600" lvl="3" marL="1828800" rtl="0" algn="l">
              <a:lnSpc>
                <a:spcPct val="120000"/>
              </a:lnSpc>
              <a:spcBef>
                <a:spcPts val="300"/>
              </a:spcBef>
              <a:spcAft>
                <a:spcPts val="0"/>
              </a:spcAft>
              <a:buSzPts val="1200"/>
              <a:buNone/>
              <a:defRPr b="1" sz="1200"/>
            </a:lvl4pPr>
            <a:lvl5pPr indent="-228600" lvl="4" marL="2286000" rtl="0" algn="l">
              <a:lnSpc>
                <a:spcPct val="120000"/>
              </a:lnSpc>
              <a:spcBef>
                <a:spcPts val="300"/>
              </a:spcBef>
              <a:spcAft>
                <a:spcPts val="0"/>
              </a:spcAft>
              <a:buSzPts val="1200"/>
              <a:buNone/>
              <a:defRPr b="1" sz="1200"/>
            </a:lvl5pPr>
            <a:lvl6pPr indent="-228600" lvl="5" marL="2743200" rtl="0" algn="l">
              <a:lnSpc>
                <a:spcPct val="120000"/>
              </a:lnSpc>
              <a:spcBef>
                <a:spcPts val="300"/>
              </a:spcBef>
              <a:spcAft>
                <a:spcPts val="0"/>
              </a:spcAft>
              <a:buSzPts val="1200"/>
              <a:buNone/>
              <a:defRPr b="1" sz="1200"/>
            </a:lvl6pPr>
            <a:lvl7pPr indent="-228600" lvl="6" marL="3200400" rtl="0" algn="l">
              <a:lnSpc>
                <a:spcPct val="120000"/>
              </a:lnSpc>
              <a:spcBef>
                <a:spcPts val="300"/>
              </a:spcBef>
              <a:spcAft>
                <a:spcPts val="0"/>
              </a:spcAft>
              <a:buSzPts val="1200"/>
              <a:buNone/>
              <a:defRPr b="1" sz="1200"/>
            </a:lvl7pPr>
            <a:lvl8pPr indent="-228600" lvl="7" marL="3657600" rtl="0" algn="l">
              <a:lnSpc>
                <a:spcPct val="120000"/>
              </a:lnSpc>
              <a:spcBef>
                <a:spcPts val="300"/>
              </a:spcBef>
              <a:spcAft>
                <a:spcPts val="0"/>
              </a:spcAft>
              <a:buSzPts val="1200"/>
              <a:buNone/>
              <a:defRPr b="1" sz="1200"/>
            </a:lvl8pPr>
            <a:lvl9pPr indent="-228600" lvl="8" marL="4114800" rtl="0" algn="l">
              <a:lnSpc>
                <a:spcPct val="120000"/>
              </a:lnSpc>
              <a:spcBef>
                <a:spcPts val="300"/>
              </a:spcBef>
              <a:spcAft>
                <a:spcPts val="0"/>
              </a:spcAft>
              <a:buSzPts val="1200"/>
              <a:buNone/>
              <a:defRPr b="1" sz="1200"/>
            </a:lvl9pPr>
          </a:lstStyle>
          <a:p/>
        </p:txBody>
      </p:sp>
      <p:sp>
        <p:nvSpPr>
          <p:cNvPr id="203" name="Google Shape;203;p26"/>
          <p:cNvSpPr txBox="1"/>
          <p:nvPr>
            <p:ph idx="4" type="body"/>
          </p:nvPr>
        </p:nvSpPr>
        <p:spPr>
          <a:xfrm>
            <a:off x="4680011" y="1815666"/>
            <a:ext cx="3672300" cy="2808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04" name="Google Shape;204;p26"/>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5" name="Google Shape;205;p26"/>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6" name="Google Shape;206;p26"/>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07" name="Google Shape;207;p26"/>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Header">
  <p:cSld name="Content and Header">
    <p:spTree>
      <p:nvGrpSpPr>
        <p:cNvPr id="208" name="Shape 208"/>
        <p:cNvGrpSpPr/>
        <p:nvPr/>
      </p:nvGrpSpPr>
      <p:grpSpPr>
        <a:xfrm>
          <a:off x="0" y="0"/>
          <a:ext cx="0" cy="0"/>
          <a:chOff x="0" y="0"/>
          <a:chExt cx="0" cy="0"/>
        </a:xfrm>
      </p:grpSpPr>
      <p:sp>
        <p:nvSpPr>
          <p:cNvPr id="209" name="Google Shape;209;p27"/>
          <p:cNvSpPr txBox="1"/>
          <p:nvPr>
            <p:ph idx="1" type="body"/>
          </p:nvPr>
        </p:nvSpPr>
        <p:spPr>
          <a:xfrm>
            <a:off x="1007269" y="1329929"/>
            <a:ext cx="7777200" cy="43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b="1" sz="1400" u="none">
                <a:solidFill>
                  <a:schemeClr val="accent2"/>
                </a:solidFill>
                <a:latin typeface="Aleo"/>
                <a:ea typeface="Aleo"/>
                <a:cs typeface="Aleo"/>
                <a:sym typeface="Aleo"/>
              </a:defRPr>
            </a:lvl1pPr>
            <a:lvl2pPr indent="-228600" lvl="1" marL="914400" rtl="0" algn="l">
              <a:lnSpc>
                <a:spcPct val="120000"/>
              </a:lnSpc>
              <a:spcBef>
                <a:spcPts val="300"/>
              </a:spcBef>
              <a:spcAft>
                <a:spcPts val="0"/>
              </a:spcAft>
              <a:buSzPts val="1500"/>
              <a:buNone/>
              <a:defRPr b="1" sz="1500"/>
            </a:lvl2pPr>
            <a:lvl3pPr indent="-228600" lvl="2" marL="1371600" rtl="0" algn="l">
              <a:lnSpc>
                <a:spcPct val="120000"/>
              </a:lnSpc>
              <a:spcBef>
                <a:spcPts val="300"/>
              </a:spcBef>
              <a:spcAft>
                <a:spcPts val="0"/>
              </a:spcAft>
              <a:buSzPts val="1400"/>
              <a:buNone/>
              <a:defRPr b="1" sz="1400"/>
            </a:lvl3pPr>
            <a:lvl4pPr indent="-228600" lvl="3" marL="1828800" rtl="0" algn="l">
              <a:lnSpc>
                <a:spcPct val="120000"/>
              </a:lnSpc>
              <a:spcBef>
                <a:spcPts val="300"/>
              </a:spcBef>
              <a:spcAft>
                <a:spcPts val="0"/>
              </a:spcAft>
              <a:buSzPts val="1200"/>
              <a:buNone/>
              <a:defRPr b="1" sz="1200"/>
            </a:lvl4pPr>
            <a:lvl5pPr indent="-228600" lvl="4" marL="2286000" rtl="0" algn="l">
              <a:lnSpc>
                <a:spcPct val="120000"/>
              </a:lnSpc>
              <a:spcBef>
                <a:spcPts val="300"/>
              </a:spcBef>
              <a:spcAft>
                <a:spcPts val="0"/>
              </a:spcAft>
              <a:buSzPts val="1200"/>
              <a:buNone/>
              <a:defRPr b="1" sz="1200"/>
            </a:lvl5pPr>
            <a:lvl6pPr indent="-228600" lvl="5" marL="2743200" rtl="0" algn="l">
              <a:lnSpc>
                <a:spcPct val="120000"/>
              </a:lnSpc>
              <a:spcBef>
                <a:spcPts val="300"/>
              </a:spcBef>
              <a:spcAft>
                <a:spcPts val="0"/>
              </a:spcAft>
              <a:buSzPts val="1200"/>
              <a:buNone/>
              <a:defRPr b="1" sz="1200"/>
            </a:lvl6pPr>
            <a:lvl7pPr indent="-228600" lvl="6" marL="3200400" rtl="0" algn="l">
              <a:lnSpc>
                <a:spcPct val="120000"/>
              </a:lnSpc>
              <a:spcBef>
                <a:spcPts val="300"/>
              </a:spcBef>
              <a:spcAft>
                <a:spcPts val="0"/>
              </a:spcAft>
              <a:buSzPts val="1200"/>
              <a:buNone/>
              <a:defRPr b="1" sz="1200"/>
            </a:lvl7pPr>
            <a:lvl8pPr indent="-228600" lvl="7" marL="3657600" rtl="0" algn="l">
              <a:lnSpc>
                <a:spcPct val="120000"/>
              </a:lnSpc>
              <a:spcBef>
                <a:spcPts val="300"/>
              </a:spcBef>
              <a:spcAft>
                <a:spcPts val="0"/>
              </a:spcAft>
              <a:buSzPts val="1200"/>
              <a:buNone/>
              <a:defRPr b="1" sz="1200"/>
            </a:lvl8pPr>
            <a:lvl9pPr indent="-228600" lvl="8" marL="4114800" rtl="0" algn="l">
              <a:lnSpc>
                <a:spcPct val="120000"/>
              </a:lnSpc>
              <a:spcBef>
                <a:spcPts val="300"/>
              </a:spcBef>
              <a:spcAft>
                <a:spcPts val="0"/>
              </a:spcAft>
              <a:buSzPts val="1200"/>
              <a:buNone/>
              <a:defRPr b="1" sz="1200"/>
            </a:lvl9pPr>
          </a:lstStyle>
          <a:p/>
        </p:txBody>
      </p:sp>
      <p:sp>
        <p:nvSpPr>
          <p:cNvPr id="210" name="Google Shape;210;p27"/>
          <p:cNvSpPr txBox="1"/>
          <p:nvPr>
            <p:ph idx="2" type="body"/>
          </p:nvPr>
        </p:nvSpPr>
        <p:spPr>
          <a:xfrm>
            <a:off x="791766" y="1815666"/>
            <a:ext cx="7992600" cy="2808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11" name="Google Shape;211;p27"/>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2" name="Google Shape;212;p27"/>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3" name="Google Shape;213;p27"/>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14" name="Google Shape;214;p27"/>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
  <p:cSld name="Three Comparison">
    <p:spTree>
      <p:nvGrpSpPr>
        <p:cNvPr id="215" name="Shape 215"/>
        <p:cNvGrpSpPr/>
        <p:nvPr/>
      </p:nvGrpSpPr>
      <p:grpSpPr>
        <a:xfrm>
          <a:off x="0" y="0"/>
          <a:ext cx="0" cy="0"/>
          <a:chOff x="0" y="0"/>
          <a:chExt cx="0" cy="0"/>
        </a:xfrm>
      </p:grpSpPr>
      <p:sp>
        <p:nvSpPr>
          <p:cNvPr id="216" name="Google Shape;216;p28"/>
          <p:cNvSpPr txBox="1"/>
          <p:nvPr>
            <p:ph idx="1" type="body"/>
          </p:nvPr>
        </p:nvSpPr>
        <p:spPr>
          <a:xfrm>
            <a:off x="359569" y="1329929"/>
            <a:ext cx="2592300" cy="43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b="1" sz="1400" u="none">
                <a:solidFill>
                  <a:schemeClr val="accent2"/>
                </a:solidFill>
                <a:latin typeface="Aleo"/>
                <a:ea typeface="Aleo"/>
                <a:cs typeface="Aleo"/>
                <a:sym typeface="Aleo"/>
              </a:defRPr>
            </a:lvl1pPr>
            <a:lvl2pPr indent="-228600" lvl="1" marL="914400" rtl="0" algn="l">
              <a:lnSpc>
                <a:spcPct val="120000"/>
              </a:lnSpc>
              <a:spcBef>
                <a:spcPts val="300"/>
              </a:spcBef>
              <a:spcAft>
                <a:spcPts val="0"/>
              </a:spcAft>
              <a:buSzPts val="1500"/>
              <a:buNone/>
              <a:defRPr b="1" sz="1500"/>
            </a:lvl2pPr>
            <a:lvl3pPr indent="-228600" lvl="2" marL="1371600" rtl="0" algn="l">
              <a:lnSpc>
                <a:spcPct val="120000"/>
              </a:lnSpc>
              <a:spcBef>
                <a:spcPts val="300"/>
              </a:spcBef>
              <a:spcAft>
                <a:spcPts val="0"/>
              </a:spcAft>
              <a:buSzPts val="1400"/>
              <a:buNone/>
              <a:defRPr b="1" sz="1400"/>
            </a:lvl3pPr>
            <a:lvl4pPr indent="-228600" lvl="3" marL="1828800" rtl="0" algn="l">
              <a:lnSpc>
                <a:spcPct val="120000"/>
              </a:lnSpc>
              <a:spcBef>
                <a:spcPts val="300"/>
              </a:spcBef>
              <a:spcAft>
                <a:spcPts val="0"/>
              </a:spcAft>
              <a:buSzPts val="1200"/>
              <a:buNone/>
              <a:defRPr b="1" sz="1200"/>
            </a:lvl4pPr>
            <a:lvl5pPr indent="-228600" lvl="4" marL="2286000" rtl="0" algn="l">
              <a:lnSpc>
                <a:spcPct val="120000"/>
              </a:lnSpc>
              <a:spcBef>
                <a:spcPts val="300"/>
              </a:spcBef>
              <a:spcAft>
                <a:spcPts val="0"/>
              </a:spcAft>
              <a:buSzPts val="1200"/>
              <a:buNone/>
              <a:defRPr b="1" sz="1200"/>
            </a:lvl5pPr>
            <a:lvl6pPr indent="-228600" lvl="5" marL="2743200" rtl="0" algn="l">
              <a:lnSpc>
                <a:spcPct val="120000"/>
              </a:lnSpc>
              <a:spcBef>
                <a:spcPts val="300"/>
              </a:spcBef>
              <a:spcAft>
                <a:spcPts val="0"/>
              </a:spcAft>
              <a:buSzPts val="1200"/>
              <a:buNone/>
              <a:defRPr b="1" sz="1200"/>
            </a:lvl6pPr>
            <a:lvl7pPr indent="-228600" lvl="6" marL="3200400" rtl="0" algn="l">
              <a:lnSpc>
                <a:spcPct val="120000"/>
              </a:lnSpc>
              <a:spcBef>
                <a:spcPts val="300"/>
              </a:spcBef>
              <a:spcAft>
                <a:spcPts val="0"/>
              </a:spcAft>
              <a:buSzPts val="1200"/>
              <a:buNone/>
              <a:defRPr b="1" sz="1200"/>
            </a:lvl7pPr>
            <a:lvl8pPr indent="-228600" lvl="7" marL="3657600" rtl="0" algn="l">
              <a:lnSpc>
                <a:spcPct val="120000"/>
              </a:lnSpc>
              <a:spcBef>
                <a:spcPts val="300"/>
              </a:spcBef>
              <a:spcAft>
                <a:spcPts val="0"/>
              </a:spcAft>
              <a:buSzPts val="1200"/>
              <a:buNone/>
              <a:defRPr b="1" sz="1200"/>
            </a:lvl8pPr>
            <a:lvl9pPr indent="-228600" lvl="8" marL="4114800" rtl="0" algn="l">
              <a:lnSpc>
                <a:spcPct val="120000"/>
              </a:lnSpc>
              <a:spcBef>
                <a:spcPts val="300"/>
              </a:spcBef>
              <a:spcAft>
                <a:spcPts val="0"/>
              </a:spcAft>
              <a:buSzPts val="1200"/>
              <a:buNone/>
              <a:defRPr b="1" sz="1200"/>
            </a:lvl9pPr>
          </a:lstStyle>
          <a:p/>
        </p:txBody>
      </p:sp>
      <p:sp>
        <p:nvSpPr>
          <p:cNvPr id="217" name="Google Shape;217;p28"/>
          <p:cNvSpPr txBox="1"/>
          <p:nvPr>
            <p:ph idx="2" type="body"/>
          </p:nvPr>
        </p:nvSpPr>
        <p:spPr>
          <a:xfrm>
            <a:off x="359569" y="1815666"/>
            <a:ext cx="2592300" cy="2808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18" name="Google Shape;218;p28"/>
          <p:cNvSpPr txBox="1"/>
          <p:nvPr>
            <p:ph idx="3" type="body"/>
          </p:nvPr>
        </p:nvSpPr>
        <p:spPr>
          <a:xfrm>
            <a:off x="3275857" y="1329929"/>
            <a:ext cx="2592300" cy="43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b="1" sz="1400" u="none">
                <a:solidFill>
                  <a:schemeClr val="accent2"/>
                </a:solidFill>
                <a:latin typeface="Aleo"/>
                <a:ea typeface="Aleo"/>
                <a:cs typeface="Aleo"/>
                <a:sym typeface="Aleo"/>
              </a:defRPr>
            </a:lvl1pPr>
            <a:lvl2pPr indent="-228600" lvl="1" marL="914400" rtl="0" algn="l">
              <a:lnSpc>
                <a:spcPct val="120000"/>
              </a:lnSpc>
              <a:spcBef>
                <a:spcPts val="300"/>
              </a:spcBef>
              <a:spcAft>
                <a:spcPts val="0"/>
              </a:spcAft>
              <a:buSzPts val="1500"/>
              <a:buNone/>
              <a:defRPr b="1" sz="1500"/>
            </a:lvl2pPr>
            <a:lvl3pPr indent="-228600" lvl="2" marL="1371600" rtl="0" algn="l">
              <a:lnSpc>
                <a:spcPct val="120000"/>
              </a:lnSpc>
              <a:spcBef>
                <a:spcPts val="300"/>
              </a:spcBef>
              <a:spcAft>
                <a:spcPts val="0"/>
              </a:spcAft>
              <a:buSzPts val="1400"/>
              <a:buNone/>
              <a:defRPr b="1" sz="1400"/>
            </a:lvl3pPr>
            <a:lvl4pPr indent="-228600" lvl="3" marL="1828800" rtl="0" algn="l">
              <a:lnSpc>
                <a:spcPct val="120000"/>
              </a:lnSpc>
              <a:spcBef>
                <a:spcPts val="300"/>
              </a:spcBef>
              <a:spcAft>
                <a:spcPts val="0"/>
              </a:spcAft>
              <a:buSzPts val="1200"/>
              <a:buNone/>
              <a:defRPr b="1" sz="1200"/>
            </a:lvl4pPr>
            <a:lvl5pPr indent="-228600" lvl="4" marL="2286000" rtl="0" algn="l">
              <a:lnSpc>
                <a:spcPct val="120000"/>
              </a:lnSpc>
              <a:spcBef>
                <a:spcPts val="300"/>
              </a:spcBef>
              <a:spcAft>
                <a:spcPts val="0"/>
              </a:spcAft>
              <a:buSzPts val="1200"/>
              <a:buNone/>
              <a:defRPr b="1" sz="1200"/>
            </a:lvl5pPr>
            <a:lvl6pPr indent="-228600" lvl="5" marL="2743200" rtl="0" algn="l">
              <a:lnSpc>
                <a:spcPct val="120000"/>
              </a:lnSpc>
              <a:spcBef>
                <a:spcPts val="300"/>
              </a:spcBef>
              <a:spcAft>
                <a:spcPts val="0"/>
              </a:spcAft>
              <a:buSzPts val="1200"/>
              <a:buNone/>
              <a:defRPr b="1" sz="1200"/>
            </a:lvl6pPr>
            <a:lvl7pPr indent="-228600" lvl="6" marL="3200400" rtl="0" algn="l">
              <a:lnSpc>
                <a:spcPct val="120000"/>
              </a:lnSpc>
              <a:spcBef>
                <a:spcPts val="300"/>
              </a:spcBef>
              <a:spcAft>
                <a:spcPts val="0"/>
              </a:spcAft>
              <a:buSzPts val="1200"/>
              <a:buNone/>
              <a:defRPr b="1" sz="1200"/>
            </a:lvl7pPr>
            <a:lvl8pPr indent="-228600" lvl="7" marL="3657600" rtl="0" algn="l">
              <a:lnSpc>
                <a:spcPct val="120000"/>
              </a:lnSpc>
              <a:spcBef>
                <a:spcPts val="300"/>
              </a:spcBef>
              <a:spcAft>
                <a:spcPts val="0"/>
              </a:spcAft>
              <a:buSzPts val="1200"/>
              <a:buNone/>
              <a:defRPr b="1" sz="1200"/>
            </a:lvl8pPr>
            <a:lvl9pPr indent="-228600" lvl="8" marL="4114800" rtl="0" algn="l">
              <a:lnSpc>
                <a:spcPct val="120000"/>
              </a:lnSpc>
              <a:spcBef>
                <a:spcPts val="300"/>
              </a:spcBef>
              <a:spcAft>
                <a:spcPts val="0"/>
              </a:spcAft>
              <a:buSzPts val="1200"/>
              <a:buNone/>
              <a:defRPr b="1" sz="1200"/>
            </a:lvl9pPr>
          </a:lstStyle>
          <a:p/>
        </p:txBody>
      </p:sp>
      <p:sp>
        <p:nvSpPr>
          <p:cNvPr id="219" name="Google Shape;219;p28"/>
          <p:cNvSpPr txBox="1"/>
          <p:nvPr>
            <p:ph idx="4" type="body"/>
          </p:nvPr>
        </p:nvSpPr>
        <p:spPr>
          <a:xfrm>
            <a:off x="3275857" y="1815666"/>
            <a:ext cx="2592300" cy="2808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20" name="Google Shape;220;p28"/>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1" name="Google Shape;221;p28"/>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2" name="Google Shape;222;p28"/>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23" name="Google Shape;223;p28"/>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4" name="Google Shape;224;p28"/>
          <p:cNvSpPr txBox="1"/>
          <p:nvPr>
            <p:ph idx="5" type="body"/>
          </p:nvPr>
        </p:nvSpPr>
        <p:spPr>
          <a:xfrm>
            <a:off x="6192180" y="1329929"/>
            <a:ext cx="2592300" cy="43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b="1" sz="1400" u="none">
                <a:solidFill>
                  <a:schemeClr val="accent2"/>
                </a:solidFill>
                <a:latin typeface="Aleo"/>
                <a:ea typeface="Aleo"/>
                <a:cs typeface="Aleo"/>
                <a:sym typeface="Aleo"/>
              </a:defRPr>
            </a:lvl1pPr>
            <a:lvl2pPr indent="-228600" lvl="1" marL="914400" rtl="0" algn="l">
              <a:lnSpc>
                <a:spcPct val="120000"/>
              </a:lnSpc>
              <a:spcBef>
                <a:spcPts val="300"/>
              </a:spcBef>
              <a:spcAft>
                <a:spcPts val="0"/>
              </a:spcAft>
              <a:buSzPts val="1500"/>
              <a:buNone/>
              <a:defRPr b="1" sz="1500"/>
            </a:lvl2pPr>
            <a:lvl3pPr indent="-228600" lvl="2" marL="1371600" rtl="0" algn="l">
              <a:lnSpc>
                <a:spcPct val="120000"/>
              </a:lnSpc>
              <a:spcBef>
                <a:spcPts val="300"/>
              </a:spcBef>
              <a:spcAft>
                <a:spcPts val="0"/>
              </a:spcAft>
              <a:buSzPts val="1400"/>
              <a:buNone/>
              <a:defRPr b="1" sz="1400"/>
            </a:lvl3pPr>
            <a:lvl4pPr indent="-228600" lvl="3" marL="1828800" rtl="0" algn="l">
              <a:lnSpc>
                <a:spcPct val="120000"/>
              </a:lnSpc>
              <a:spcBef>
                <a:spcPts val="300"/>
              </a:spcBef>
              <a:spcAft>
                <a:spcPts val="0"/>
              </a:spcAft>
              <a:buSzPts val="1200"/>
              <a:buNone/>
              <a:defRPr b="1" sz="1200"/>
            </a:lvl4pPr>
            <a:lvl5pPr indent="-228600" lvl="4" marL="2286000" rtl="0" algn="l">
              <a:lnSpc>
                <a:spcPct val="120000"/>
              </a:lnSpc>
              <a:spcBef>
                <a:spcPts val="300"/>
              </a:spcBef>
              <a:spcAft>
                <a:spcPts val="0"/>
              </a:spcAft>
              <a:buSzPts val="1200"/>
              <a:buNone/>
              <a:defRPr b="1" sz="1200"/>
            </a:lvl5pPr>
            <a:lvl6pPr indent="-228600" lvl="5" marL="2743200" rtl="0" algn="l">
              <a:lnSpc>
                <a:spcPct val="120000"/>
              </a:lnSpc>
              <a:spcBef>
                <a:spcPts val="300"/>
              </a:spcBef>
              <a:spcAft>
                <a:spcPts val="0"/>
              </a:spcAft>
              <a:buSzPts val="1200"/>
              <a:buNone/>
              <a:defRPr b="1" sz="1200"/>
            </a:lvl6pPr>
            <a:lvl7pPr indent="-228600" lvl="6" marL="3200400" rtl="0" algn="l">
              <a:lnSpc>
                <a:spcPct val="120000"/>
              </a:lnSpc>
              <a:spcBef>
                <a:spcPts val="300"/>
              </a:spcBef>
              <a:spcAft>
                <a:spcPts val="0"/>
              </a:spcAft>
              <a:buSzPts val="1200"/>
              <a:buNone/>
              <a:defRPr b="1" sz="1200"/>
            </a:lvl7pPr>
            <a:lvl8pPr indent="-228600" lvl="7" marL="3657600" rtl="0" algn="l">
              <a:lnSpc>
                <a:spcPct val="120000"/>
              </a:lnSpc>
              <a:spcBef>
                <a:spcPts val="300"/>
              </a:spcBef>
              <a:spcAft>
                <a:spcPts val="0"/>
              </a:spcAft>
              <a:buSzPts val="1200"/>
              <a:buNone/>
              <a:defRPr b="1" sz="1200"/>
            </a:lvl8pPr>
            <a:lvl9pPr indent="-228600" lvl="8" marL="4114800" rtl="0" algn="l">
              <a:lnSpc>
                <a:spcPct val="120000"/>
              </a:lnSpc>
              <a:spcBef>
                <a:spcPts val="300"/>
              </a:spcBef>
              <a:spcAft>
                <a:spcPts val="0"/>
              </a:spcAft>
              <a:buSzPts val="1200"/>
              <a:buNone/>
              <a:defRPr b="1" sz="1200"/>
            </a:lvl9pPr>
          </a:lstStyle>
          <a:p/>
        </p:txBody>
      </p:sp>
      <p:sp>
        <p:nvSpPr>
          <p:cNvPr id="225" name="Google Shape;225;p28"/>
          <p:cNvSpPr txBox="1"/>
          <p:nvPr>
            <p:ph idx="6" type="body"/>
          </p:nvPr>
        </p:nvSpPr>
        <p:spPr>
          <a:xfrm>
            <a:off x="6192180" y="1815666"/>
            <a:ext cx="2592300" cy="2808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Basic Picture">
  <p:cSld name="Content and Basic Picture">
    <p:spTree>
      <p:nvGrpSpPr>
        <p:cNvPr id="226" name="Shape 226"/>
        <p:cNvGrpSpPr/>
        <p:nvPr/>
      </p:nvGrpSpPr>
      <p:grpSpPr>
        <a:xfrm>
          <a:off x="0" y="0"/>
          <a:ext cx="0" cy="0"/>
          <a:chOff x="0" y="0"/>
          <a:chExt cx="0" cy="0"/>
        </a:xfrm>
      </p:grpSpPr>
      <p:sp>
        <p:nvSpPr>
          <p:cNvPr id="227" name="Google Shape;227;p29"/>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8" name="Google Shape;228;p29"/>
          <p:cNvSpPr txBox="1"/>
          <p:nvPr>
            <p:ph idx="1" type="body"/>
          </p:nvPr>
        </p:nvSpPr>
        <p:spPr>
          <a:xfrm>
            <a:off x="791766" y="1329929"/>
            <a:ext cx="50769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29" name="Google Shape;229;p29"/>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0" name="Google Shape;230;p29"/>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29"/>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32" name="Google Shape;232;p29"/>
          <p:cNvSpPr/>
          <p:nvPr>
            <p:ph idx="2" type="pic"/>
          </p:nvPr>
        </p:nvSpPr>
        <p:spPr>
          <a:xfrm>
            <a:off x="6192441" y="1329928"/>
            <a:ext cx="2592000" cy="3294000"/>
          </a:xfrm>
          <a:prstGeom prst="rect">
            <a:avLst/>
          </a:prstGeom>
          <a:solidFill>
            <a:schemeClr val="accent5"/>
          </a:solidFill>
          <a:ln>
            <a:noFill/>
          </a:ln>
        </p:spPr>
      </p:sp>
    </p:spTree>
  </p:cSld>
  <p:clrMapOvr>
    <a:masterClrMapping/>
  </p:clrMapOvr>
  <mc:AlternateContent>
    <mc:Choice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Basic Picture 2">
  <p:cSld name="Content and Basic Picture 2">
    <p:spTree>
      <p:nvGrpSpPr>
        <p:cNvPr id="233" name="Shape 233"/>
        <p:cNvGrpSpPr/>
        <p:nvPr/>
      </p:nvGrpSpPr>
      <p:grpSpPr>
        <a:xfrm>
          <a:off x="0" y="0"/>
          <a:ext cx="0" cy="0"/>
          <a:chOff x="0" y="0"/>
          <a:chExt cx="0" cy="0"/>
        </a:xfrm>
      </p:grpSpPr>
      <p:sp>
        <p:nvSpPr>
          <p:cNvPr id="234" name="Google Shape;234;p30"/>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5" name="Google Shape;235;p30"/>
          <p:cNvSpPr txBox="1"/>
          <p:nvPr>
            <p:ph idx="1" type="body"/>
          </p:nvPr>
        </p:nvSpPr>
        <p:spPr>
          <a:xfrm>
            <a:off x="3275856" y="1329929"/>
            <a:ext cx="55086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36" name="Google Shape;236;p30"/>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7" name="Google Shape;237;p30"/>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8" name="Google Shape;238;p30"/>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39" name="Google Shape;239;p30"/>
          <p:cNvSpPr/>
          <p:nvPr>
            <p:ph idx="2" type="pic"/>
          </p:nvPr>
        </p:nvSpPr>
        <p:spPr>
          <a:xfrm>
            <a:off x="359569" y="1329928"/>
            <a:ext cx="2592300" cy="3294000"/>
          </a:xfrm>
          <a:prstGeom prst="rect">
            <a:avLst/>
          </a:prstGeom>
          <a:solidFill>
            <a:schemeClr val="accent5"/>
          </a:solidFill>
          <a:ln>
            <a:noFill/>
          </a:ln>
        </p:spPr>
      </p:sp>
    </p:spTree>
  </p:cSld>
  <p:clrMapOvr>
    <a:masterClrMapping/>
  </p:clrMapOvr>
  <mc:AlternateContent>
    <mc:Choice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sic Pictures">
  <p:cSld name="Three Basic Pictures">
    <p:spTree>
      <p:nvGrpSpPr>
        <p:cNvPr id="240" name="Shape 240"/>
        <p:cNvGrpSpPr/>
        <p:nvPr/>
      </p:nvGrpSpPr>
      <p:grpSpPr>
        <a:xfrm>
          <a:off x="0" y="0"/>
          <a:ext cx="0" cy="0"/>
          <a:chOff x="0" y="0"/>
          <a:chExt cx="0" cy="0"/>
        </a:xfrm>
      </p:grpSpPr>
      <p:sp>
        <p:nvSpPr>
          <p:cNvPr id="241" name="Google Shape;241;p31"/>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2" name="Google Shape;242;p31"/>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3" name="Google Shape;243;p31"/>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4" name="Google Shape;244;p31"/>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45" name="Google Shape;245;p31"/>
          <p:cNvSpPr/>
          <p:nvPr>
            <p:ph idx="2" type="pic"/>
          </p:nvPr>
        </p:nvSpPr>
        <p:spPr>
          <a:xfrm>
            <a:off x="359569" y="1329928"/>
            <a:ext cx="2592300" cy="2592000"/>
          </a:xfrm>
          <a:prstGeom prst="rect">
            <a:avLst/>
          </a:prstGeom>
          <a:solidFill>
            <a:schemeClr val="accent5"/>
          </a:solidFill>
          <a:ln>
            <a:noFill/>
          </a:ln>
        </p:spPr>
      </p:sp>
      <p:sp>
        <p:nvSpPr>
          <p:cNvPr id="246" name="Google Shape;246;p31"/>
          <p:cNvSpPr txBox="1"/>
          <p:nvPr>
            <p:ph idx="1" type="body"/>
          </p:nvPr>
        </p:nvSpPr>
        <p:spPr>
          <a:xfrm>
            <a:off x="359569" y="4029912"/>
            <a:ext cx="2592300" cy="594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00"/>
              </a:spcBef>
              <a:spcAft>
                <a:spcPts val="0"/>
              </a:spcAft>
              <a:buSzPts val="1400"/>
              <a:buFont typeface="Lato"/>
              <a:buNone/>
              <a:defRPr b="0" sz="1400">
                <a:solidFill>
                  <a:schemeClr val="accent2"/>
                </a:solidFill>
                <a:latin typeface="Lato"/>
                <a:ea typeface="Lato"/>
                <a:cs typeface="Lato"/>
                <a:sym typeface="Lato"/>
              </a:defRPr>
            </a:lvl1pPr>
            <a:lvl2pPr indent="-228600" lvl="1" marL="9144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2pPr>
            <a:lvl3pPr indent="-228600" lvl="2" marL="13716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3pPr>
            <a:lvl4pPr indent="-228600" lvl="3" marL="18288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4pPr>
            <a:lvl5pPr indent="-228600" lvl="4" marL="22860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47" name="Google Shape;247;p31"/>
          <p:cNvSpPr/>
          <p:nvPr>
            <p:ph idx="3" type="pic"/>
          </p:nvPr>
        </p:nvSpPr>
        <p:spPr>
          <a:xfrm>
            <a:off x="3271157" y="1329928"/>
            <a:ext cx="2592300" cy="2592000"/>
          </a:xfrm>
          <a:prstGeom prst="rect">
            <a:avLst/>
          </a:prstGeom>
          <a:solidFill>
            <a:schemeClr val="accent5"/>
          </a:solidFill>
          <a:ln>
            <a:noFill/>
          </a:ln>
        </p:spPr>
      </p:sp>
      <p:sp>
        <p:nvSpPr>
          <p:cNvPr id="248" name="Google Shape;248;p31"/>
          <p:cNvSpPr txBox="1"/>
          <p:nvPr>
            <p:ph idx="4" type="body"/>
          </p:nvPr>
        </p:nvSpPr>
        <p:spPr>
          <a:xfrm>
            <a:off x="3271157" y="4029912"/>
            <a:ext cx="2592300" cy="594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00"/>
              </a:spcBef>
              <a:spcAft>
                <a:spcPts val="0"/>
              </a:spcAft>
              <a:buSzPts val="1400"/>
              <a:buFont typeface="Lato"/>
              <a:buNone/>
              <a:defRPr b="0" sz="1400">
                <a:solidFill>
                  <a:schemeClr val="accent2"/>
                </a:solidFill>
                <a:latin typeface="Lato"/>
                <a:ea typeface="Lato"/>
                <a:cs typeface="Lato"/>
                <a:sym typeface="Lato"/>
              </a:defRPr>
            </a:lvl1pPr>
            <a:lvl2pPr indent="-228600" lvl="1" marL="9144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2pPr>
            <a:lvl3pPr indent="-228600" lvl="2" marL="13716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3pPr>
            <a:lvl4pPr indent="-228600" lvl="3" marL="18288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4pPr>
            <a:lvl5pPr indent="-228600" lvl="4" marL="22860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49" name="Google Shape;249;p31"/>
          <p:cNvSpPr/>
          <p:nvPr>
            <p:ph idx="5" type="pic"/>
          </p:nvPr>
        </p:nvSpPr>
        <p:spPr>
          <a:xfrm>
            <a:off x="6192180" y="1329928"/>
            <a:ext cx="2592300" cy="2592000"/>
          </a:xfrm>
          <a:prstGeom prst="rect">
            <a:avLst/>
          </a:prstGeom>
          <a:solidFill>
            <a:schemeClr val="accent5"/>
          </a:solidFill>
          <a:ln>
            <a:noFill/>
          </a:ln>
        </p:spPr>
      </p:sp>
      <p:sp>
        <p:nvSpPr>
          <p:cNvPr id="250" name="Google Shape;250;p31"/>
          <p:cNvSpPr txBox="1"/>
          <p:nvPr>
            <p:ph idx="6" type="body"/>
          </p:nvPr>
        </p:nvSpPr>
        <p:spPr>
          <a:xfrm>
            <a:off x="6192180" y="4029912"/>
            <a:ext cx="2592300" cy="594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00"/>
              </a:spcBef>
              <a:spcAft>
                <a:spcPts val="0"/>
              </a:spcAft>
              <a:buSzPts val="1400"/>
              <a:buFont typeface="Lato"/>
              <a:buNone/>
              <a:defRPr b="0" sz="1400">
                <a:solidFill>
                  <a:schemeClr val="accent2"/>
                </a:solidFill>
                <a:latin typeface="Lato"/>
                <a:ea typeface="Lato"/>
                <a:cs typeface="Lato"/>
                <a:sym typeface="Lato"/>
              </a:defRPr>
            </a:lvl1pPr>
            <a:lvl2pPr indent="-228600" lvl="1" marL="9144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2pPr>
            <a:lvl3pPr indent="-228600" lvl="2" marL="13716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3pPr>
            <a:lvl4pPr indent="-228600" lvl="3" marL="18288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4pPr>
            <a:lvl5pPr indent="-228600" lvl="4" marL="2286000" rtl="0" algn="l">
              <a:lnSpc>
                <a:spcPct val="100000"/>
              </a:lnSpc>
              <a:spcBef>
                <a:spcPts val="300"/>
              </a:spcBef>
              <a:spcAft>
                <a:spcPts val="0"/>
              </a:spcAft>
              <a:buSzPts val="900"/>
              <a:buFont typeface="Lato"/>
              <a:buNone/>
              <a:defRPr b="0" sz="900">
                <a:solidFill>
                  <a:schemeClr val="accent2"/>
                </a:solidFill>
                <a:latin typeface="Lato"/>
                <a:ea typeface="Lato"/>
                <a:cs typeface="Lato"/>
                <a:sym typeface="Lato"/>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Highlight">
  <p:cSld name="Content and Highlight">
    <p:spTree>
      <p:nvGrpSpPr>
        <p:cNvPr id="251" name="Shape 251"/>
        <p:cNvGrpSpPr/>
        <p:nvPr/>
      </p:nvGrpSpPr>
      <p:grpSpPr>
        <a:xfrm>
          <a:off x="0" y="0"/>
          <a:ext cx="0" cy="0"/>
          <a:chOff x="0" y="0"/>
          <a:chExt cx="0" cy="0"/>
        </a:xfrm>
      </p:grpSpPr>
      <p:sp>
        <p:nvSpPr>
          <p:cNvPr id="252" name="Google Shape;252;p32"/>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3" name="Google Shape;253;p32"/>
          <p:cNvSpPr txBox="1"/>
          <p:nvPr>
            <p:ph idx="1" type="body"/>
          </p:nvPr>
        </p:nvSpPr>
        <p:spPr>
          <a:xfrm>
            <a:off x="791580" y="1329929"/>
            <a:ext cx="50769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54" name="Google Shape;254;p32"/>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5" name="Google Shape;255;p32"/>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6" name="Google Shape;256;p32"/>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57" name="Google Shape;257;p32"/>
          <p:cNvSpPr txBox="1"/>
          <p:nvPr>
            <p:ph idx="2" type="body"/>
          </p:nvPr>
        </p:nvSpPr>
        <p:spPr>
          <a:xfrm>
            <a:off x="6516216" y="1329929"/>
            <a:ext cx="2268300" cy="3294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00"/>
              </a:spcBef>
              <a:spcAft>
                <a:spcPts val="0"/>
              </a:spcAft>
              <a:buSzPts val="1800"/>
              <a:buFont typeface="Aleo"/>
              <a:buNone/>
              <a:defRPr b="1" sz="1800">
                <a:solidFill>
                  <a:schemeClr val="accent1"/>
                </a:solidFill>
                <a:latin typeface="Aleo"/>
                <a:ea typeface="Aleo"/>
                <a:cs typeface="Aleo"/>
                <a:sym typeface="Aleo"/>
              </a:defRPr>
            </a:lvl1pPr>
            <a:lvl2pPr indent="-228600" lvl="1" marL="914400" rtl="0" algn="l">
              <a:lnSpc>
                <a:spcPct val="120000"/>
              </a:lnSpc>
              <a:spcBef>
                <a:spcPts val="900"/>
              </a:spcBef>
              <a:spcAft>
                <a:spcPts val="0"/>
              </a:spcAft>
              <a:buSzPts val="1400"/>
              <a:buFont typeface="Lato Black"/>
              <a:buNone/>
              <a:defRPr b="1">
                <a:solidFill>
                  <a:schemeClr val="accent2"/>
                </a:solidFill>
                <a:latin typeface="Lato Black"/>
                <a:ea typeface="Lato Black"/>
                <a:cs typeface="Lato Black"/>
                <a:sym typeface="Lato Black"/>
              </a:defRPr>
            </a:lvl2pPr>
            <a:lvl3pPr indent="-228600" lvl="2" marL="1371600" rtl="0" algn="l">
              <a:lnSpc>
                <a:spcPct val="120000"/>
              </a:lnSpc>
              <a:spcBef>
                <a:spcPts val="300"/>
              </a:spcBef>
              <a:spcAft>
                <a:spcPts val="0"/>
              </a:spcAft>
              <a:buSzPts val="1400"/>
              <a:buFont typeface="Lato"/>
              <a:buNone/>
              <a:defRPr b="1">
                <a:solidFill>
                  <a:schemeClr val="accent2"/>
                </a:solidFill>
              </a:defRPr>
            </a:lvl3pPr>
            <a:lvl4pPr indent="-228600" lvl="3" marL="1828800" rtl="0" algn="l">
              <a:lnSpc>
                <a:spcPct val="120000"/>
              </a:lnSpc>
              <a:spcBef>
                <a:spcPts val="300"/>
              </a:spcBef>
              <a:spcAft>
                <a:spcPts val="0"/>
              </a:spcAft>
              <a:buSzPts val="1400"/>
              <a:buFont typeface="Lato"/>
              <a:buNone/>
              <a:defRPr>
                <a:solidFill>
                  <a:schemeClr val="accent2"/>
                </a:solidFill>
              </a:defRPr>
            </a:lvl4pPr>
            <a:lvl5pPr indent="-228600" lvl="4" marL="2286000" rtl="0" algn="l">
              <a:lnSpc>
                <a:spcPct val="120000"/>
              </a:lnSpc>
              <a:spcBef>
                <a:spcPts val="300"/>
              </a:spcBef>
              <a:spcAft>
                <a:spcPts val="0"/>
              </a:spcAft>
              <a:buSzPts val="1400"/>
              <a:buFont typeface="Lato"/>
              <a:buNone/>
              <a:defRPr>
                <a:solidFill>
                  <a:schemeClr val="accent2"/>
                </a:solidFill>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Highlight 2">
  <p:cSld name="Content and Highlight 2">
    <p:spTree>
      <p:nvGrpSpPr>
        <p:cNvPr id="258" name="Shape 258"/>
        <p:cNvGrpSpPr/>
        <p:nvPr/>
      </p:nvGrpSpPr>
      <p:grpSpPr>
        <a:xfrm>
          <a:off x="0" y="0"/>
          <a:ext cx="0" cy="0"/>
          <a:chOff x="0" y="0"/>
          <a:chExt cx="0" cy="0"/>
        </a:xfrm>
      </p:grpSpPr>
      <p:sp>
        <p:nvSpPr>
          <p:cNvPr id="259" name="Google Shape;259;p33"/>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0" name="Google Shape;260;p33"/>
          <p:cNvSpPr txBox="1"/>
          <p:nvPr>
            <p:ph idx="1" type="body"/>
          </p:nvPr>
        </p:nvSpPr>
        <p:spPr>
          <a:xfrm>
            <a:off x="3275410" y="1329929"/>
            <a:ext cx="55092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61" name="Google Shape;261;p33"/>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2" name="Google Shape;262;p33"/>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3" name="Google Shape;263;p33"/>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64" name="Google Shape;264;p33"/>
          <p:cNvSpPr txBox="1"/>
          <p:nvPr>
            <p:ph idx="2" type="body"/>
          </p:nvPr>
        </p:nvSpPr>
        <p:spPr>
          <a:xfrm>
            <a:off x="359570" y="1329929"/>
            <a:ext cx="2268300" cy="3294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00"/>
              </a:spcBef>
              <a:spcAft>
                <a:spcPts val="0"/>
              </a:spcAft>
              <a:buSzPts val="1800"/>
              <a:buFont typeface="Aleo"/>
              <a:buNone/>
              <a:defRPr b="1" sz="1800">
                <a:solidFill>
                  <a:schemeClr val="accent1"/>
                </a:solidFill>
                <a:latin typeface="Aleo"/>
                <a:ea typeface="Aleo"/>
                <a:cs typeface="Aleo"/>
                <a:sym typeface="Aleo"/>
              </a:defRPr>
            </a:lvl1pPr>
            <a:lvl2pPr indent="-228600" lvl="1" marL="914400" rtl="0" algn="l">
              <a:lnSpc>
                <a:spcPct val="120000"/>
              </a:lnSpc>
              <a:spcBef>
                <a:spcPts val="900"/>
              </a:spcBef>
              <a:spcAft>
                <a:spcPts val="0"/>
              </a:spcAft>
              <a:buSzPts val="1400"/>
              <a:buFont typeface="Lato Black"/>
              <a:buNone/>
              <a:defRPr>
                <a:solidFill>
                  <a:schemeClr val="accent2"/>
                </a:solidFill>
                <a:latin typeface="Lato Black"/>
                <a:ea typeface="Lato Black"/>
                <a:cs typeface="Lato Black"/>
                <a:sym typeface="Lato Black"/>
              </a:defRPr>
            </a:lvl2pPr>
            <a:lvl3pPr indent="-228600" lvl="2" marL="1371600" rtl="0" algn="l">
              <a:lnSpc>
                <a:spcPct val="120000"/>
              </a:lnSpc>
              <a:spcBef>
                <a:spcPts val="300"/>
              </a:spcBef>
              <a:spcAft>
                <a:spcPts val="0"/>
              </a:spcAft>
              <a:buSzPts val="1400"/>
              <a:buFont typeface="Lato"/>
              <a:buNone/>
              <a:defRPr b="1">
                <a:solidFill>
                  <a:schemeClr val="accent2"/>
                </a:solidFill>
              </a:defRPr>
            </a:lvl3pPr>
            <a:lvl4pPr indent="-228600" lvl="3" marL="1828800" rtl="0" algn="l">
              <a:lnSpc>
                <a:spcPct val="120000"/>
              </a:lnSpc>
              <a:spcBef>
                <a:spcPts val="300"/>
              </a:spcBef>
              <a:spcAft>
                <a:spcPts val="0"/>
              </a:spcAft>
              <a:buSzPts val="1400"/>
              <a:buFont typeface="Lato"/>
              <a:buNone/>
              <a:defRPr>
                <a:solidFill>
                  <a:schemeClr val="accent2"/>
                </a:solidFill>
              </a:defRPr>
            </a:lvl4pPr>
            <a:lvl5pPr indent="-228600" lvl="4" marL="2286000" rtl="0" algn="l">
              <a:lnSpc>
                <a:spcPct val="120000"/>
              </a:lnSpc>
              <a:spcBef>
                <a:spcPts val="300"/>
              </a:spcBef>
              <a:spcAft>
                <a:spcPts val="0"/>
              </a:spcAft>
              <a:buSzPts val="1400"/>
              <a:buFont typeface="Lato"/>
              <a:buNone/>
              <a:defRPr>
                <a:solidFill>
                  <a:schemeClr val="accent2"/>
                </a:solidFill>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icture">
  <p:cSld name="Content and Picture">
    <p:spTree>
      <p:nvGrpSpPr>
        <p:cNvPr id="265" name="Shape 265"/>
        <p:cNvGrpSpPr/>
        <p:nvPr/>
      </p:nvGrpSpPr>
      <p:grpSpPr>
        <a:xfrm>
          <a:off x="0" y="0"/>
          <a:ext cx="0" cy="0"/>
          <a:chOff x="0" y="0"/>
          <a:chExt cx="0" cy="0"/>
        </a:xfrm>
      </p:grpSpPr>
      <p:sp>
        <p:nvSpPr>
          <p:cNvPr id="266" name="Google Shape;266;p34"/>
          <p:cNvSpPr txBox="1"/>
          <p:nvPr>
            <p:ph type="title"/>
          </p:nvPr>
        </p:nvSpPr>
        <p:spPr>
          <a:xfrm>
            <a:off x="1007603" y="357188"/>
            <a:ext cx="34566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7" name="Google Shape;267;p34"/>
          <p:cNvSpPr txBox="1"/>
          <p:nvPr>
            <p:ph idx="1" type="body"/>
          </p:nvPr>
        </p:nvSpPr>
        <p:spPr>
          <a:xfrm>
            <a:off x="791580" y="1329929"/>
            <a:ext cx="36726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68" name="Google Shape;268;p34"/>
          <p:cNvSpPr/>
          <p:nvPr>
            <p:ph idx="2" type="pic"/>
          </p:nvPr>
        </p:nvSpPr>
        <p:spPr>
          <a:xfrm>
            <a:off x="4502612" y="0"/>
            <a:ext cx="4641300" cy="5001900"/>
          </a:xfrm>
          <a:prstGeom prst="rect">
            <a:avLst/>
          </a:prstGeom>
          <a:solidFill>
            <a:schemeClr val="accent5"/>
          </a:solidFill>
          <a:ln>
            <a:noFill/>
          </a:ln>
        </p:spPr>
      </p:sp>
      <p:sp>
        <p:nvSpPr>
          <p:cNvPr id="269" name="Google Shape;269;p34"/>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0" name="Google Shape;270;p34"/>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1" name="Google Shape;271;p34"/>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icture 2">
  <p:cSld name="Content and Picture 2">
    <p:spTree>
      <p:nvGrpSpPr>
        <p:cNvPr id="272" name="Shape 272"/>
        <p:cNvGrpSpPr/>
        <p:nvPr/>
      </p:nvGrpSpPr>
      <p:grpSpPr>
        <a:xfrm>
          <a:off x="0" y="0"/>
          <a:ext cx="0" cy="0"/>
          <a:chOff x="0" y="0"/>
          <a:chExt cx="0" cy="0"/>
        </a:xfrm>
      </p:grpSpPr>
      <p:sp>
        <p:nvSpPr>
          <p:cNvPr id="273" name="Google Shape;273;p35"/>
          <p:cNvSpPr txBox="1"/>
          <p:nvPr>
            <p:ph type="title"/>
          </p:nvPr>
        </p:nvSpPr>
        <p:spPr>
          <a:xfrm>
            <a:off x="1007603" y="357188"/>
            <a:ext cx="4860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4" name="Google Shape;274;p35"/>
          <p:cNvSpPr txBox="1"/>
          <p:nvPr>
            <p:ph idx="1" type="body"/>
          </p:nvPr>
        </p:nvSpPr>
        <p:spPr>
          <a:xfrm>
            <a:off x="791580" y="1329929"/>
            <a:ext cx="50769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75" name="Google Shape;275;p35"/>
          <p:cNvSpPr/>
          <p:nvPr>
            <p:ph idx="2" type="pic"/>
          </p:nvPr>
        </p:nvSpPr>
        <p:spPr>
          <a:xfrm>
            <a:off x="5798756" y="0"/>
            <a:ext cx="3345300" cy="5001900"/>
          </a:xfrm>
          <a:prstGeom prst="rect">
            <a:avLst/>
          </a:prstGeom>
          <a:solidFill>
            <a:schemeClr val="accent5"/>
          </a:solidFill>
          <a:ln>
            <a:noFill/>
          </a:ln>
        </p:spPr>
      </p:sp>
      <p:sp>
        <p:nvSpPr>
          <p:cNvPr id="276" name="Google Shape;276;p35"/>
          <p:cNvSpPr txBox="1"/>
          <p:nvPr>
            <p:ph idx="10" type="dt"/>
          </p:nvPr>
        </p:nvSpPr>
        <p:spPr>
          <a:xfrm>
            <a:off x="683568" y="4785996"/>
            <a:ext cx="599100" cy="162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7" name="Google Shape;277;p35"/>
          <p:cNvSpPr txBox="1"/>
          <p:nvPr>
            <p:ph idx="11" type="ftr"/>
          </p:nvPr>
        </p:nvSpPr>
        <p:spPr>
          <a:xfrm>
            <a:off x="1277634" y="4785996"/>
            <a:ext cx="3294600" cy="162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8" name="Google Shape;278;p35"/>
          <p:cNvSpPr txBox="1"/>
          <p:nvPr>
            <p:ph idx="12" type="sldNum"/>
          </p:nvPr>
        </p:nvSpPr>
        <p:spPr>
          <a:xfrm>
            <a:off x="359569" y="4786163"/>
            <a:ext cx="324000" cy="161700"/>
          </a:xfrm>
          <a:prstGeom prst="rect">
            <a:avLst/>
          </a:prstGeom>
          <a:noFill/>
          <a:ln>
            <a:noFill/>
          </a:ln>
        </p:spPr>
        <p:txBody>
          <a:bodyPr anchorCtr="0" anchor="ctr" bIns="0" lIns="0" spcFirstLastPara="1" rIns="0" wrap="square" tIns="0">
            <a:noAutofit/>
          </a:bodyPr>
          <a:lstStyle>
            <a:lvl1pPr indent="0" lvl="0" marL="0" rtl="0" algn="l">
              <a:spcBef>
                <a:spcPts val="0"/>
              </a:spcBef>
              <a:buNone/>
              <a:defRPr b="0" i="0" sz="700" cap="none">
                <a:solidFill>
                  <a:schemeClr val="dk2"/>
                </a:solidFill>
                <a:latin typeface="Aleo"/>
                <a:ea typeface="Aleo"/>
                <a:cs typeface="Aleo"/>
                <a:sym typeface="Aleo"/>
              </a:defRPr>
            </a:lvl1pPr>
            <a:lvl2pPr indent="0" lvl="1" marL="0" rtl="0" algn="l">
              <a:spcBef>
                <a:spcPts val="0"/>
              </a:spcBef>
              <a:buNone/>
              <a:defRPr b="0" i="0" sz="700" cap="none">
                <a:solidFill>
                  <a:schemeClr val="dk2"/>
                </a:solidFill>
                <a:latin typeface="Aleo"/>
                <a:ea typeface="Aleo"/>
                <a:cs typeface="Aleo"/>
                <a:sym typeface="Aleo"/>
              </a:defRPr>
            </a:lvl2pPr>
            <a:lvl3pPr indent="0" lvl="2" marL="0" rtl="0" algn="l">
              <a:spcBef>
                <a:spcPts val="0"/>
              </a:spcBef>
              <a:buNone/>
              <a:defRPr b="0" i="0" sz="700" cap="none">
                <a:solidFill>
                  <a:schemeClr val="dk2"/>
                </a:solidFill>
                <a:latin typeface="Aleo"/>
                <a:ea typeface="Aleo"/>
                <a:cs typeface="Aleo"/>
                <a:sym typeface="Aleo"/>
              </a:defRPr>
            </a:lvl3pPr>
            <a:lvl4pPr indent="0" lvl="3" marL="0" rtl="0" algn="l">
              <a:spcBef>
                <a:spcPts val="0"/>
              </a:spcBef>
              <a:buNone/>
              <a:defRPr b="0" i="0" sz="700" cap="none">
                <a:solidFill>
                  <a:schemeClr val="dk2"/>
                </a:solidFill>
                <a:latin typeface="Aleo"/>
                <a:ea typeface="Aleo"/>
                <a:cs typeface="Aleo"/>
                <a:sym typeface="Aleo"/>
              </a:defRPr>
            </a:lvl4pPr>
            <a:lvl5pPr indent="0" lvl="4" marL="0" rtl="0" algn="l">
              <a:spcBef>
                <a:spcPts val="0"/>
              </a:spcBef>
              <a:buNone/>
              <a:defRPr b="0" i="0" sz="700" cap="none">
                <a:solidFill>
                  <a:schemeClr val="dk2"/>
                </a:solidFill>
                <a:latin typeface="Aleo"/>
                <a:ea typeface="Aleo"/>
                <a:cs typeface="Aleo"/>
                <a:sym typeface="Aleo"/>
              </a:defRPr>
            </a:lvl5pPr>
            <a:lvl6pPr indent="0" lvl="5" marL="0" rtl="0" algn="l">
              <a:spcBef>
                <a:spcPts val="0"/>
              </a:spcBef>
              <a:buNone/>
              <a:defRPr b="0" i="0" sz="700" cap="none">
                <a:solidFill>
                  <a:schemeClr val="dk2"/>
                </a:solidFill>
                <a:latin typeface="Aleo"/>
                <a:ea typeface="Aleo"/>
                <a:cs typeface="Aleo"/>
                <a:sym typeface="Aleo"/>
              </a:defRPr>
            </a:lvl6pPr>
            <a:lvl7pPr indent="0" lvl="6" marL="0" rtl="0" algn="l">
              <a:spcBef>
                <a:spcPts val="0"/>
              </a:spcBef>
              <a:buNone/>
              <a:defRPr b="0" i="0" sz="700" cap="none">
                <a:solidFill>
                  <a:schemeClr val="dk2"/>
                </a:solidFill>
                <a:latin typeface="Aleo"/>
                <a:ea typeface="Aleo"/>
                <a:cs typeface="Aleo"/>
                <a:sym typeface="Aleo"/>
              </a:defRPr>
            </a:lvl7pPr>
            <a:lvl8pPr indent="0" lvl="7" marL="0" rtl="0" algn="l">
              <a:spcBef>
                <a:spcPts val="0"/>
              </a:spcBef>
              <a:buNone/>
              <a:defRPr b="0" i="0" sz="700" cap="none">
                <a:solidFill>
                  <a:schemeClr val="dk2"/>
                </a:solidFill>
                <a:latin typeface="Aleo"/>
                <a:ea typeface="Aleo"/>
                <a:cs typeface="Aleo"/>
                <a:sym typeface="Aleo"/>
              </a:defRPr>
            </a:lvl8pPr>
            <a:lvl9pPr indent="0" lvl="8" marL="0" rtl="0" algn="l">
              <a:spcBef>
                <a:spcPts val="0"/>
              </a:spcBef>
              <a:buNone/>
              <a:defRPr b="0" i="0" sz="700" cap="none">
                <a:solidFill>
                  <a:schemeClr val="dk2"/>
                </a:solidFill>
                <a:latin typeface="Aleo"/>
                <a:ea typeface="Aleo"/>
                <a:cs typeface="Aleo"/>
                <a:sym typeface="Aleo"/>
              </a:defRPr>
            </a:lvl9pPr>
          </a:lstStyle>
          <a:p>
            <a:pPr indent="0" lvl="0" marL="0" rtl="0" algn="l">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Half Picture" showMasterSp="0">
  <p:cSld name="Title and Half Picture">
    <p:bg>
      <p:bgPr>
        <a:solidFill>
          <a:schemeClr val="accent2"/>
        </a:solidFill>
      </p:bgPr>
    </p:bg>
    <p:spTree>
      <p:nvGrpSpPr>
        <p:cNvPr id="279" name="Shape 279"/>
        <p:cNvGrpSpPr/>
        <p:nvPr/>
      </p:nvGrpSpPr>
      <p:grpSpPr>
        <a:xfrm>
          <a:off x="0" y="0"/>
          <a:ext cx="0" cy="0"/>
          <a:chOff x="0" y="0"/>
          <a:chExt cx="0" cy="0"/>
        </a:xfrm>
      </p:grpSpPr>
      <p:sp>
        <p:nvSpPr>
          <p:cNvPr id="280" name="Google Shape;280;p36"/>
          <p:cNvSpPr txBox="1"/>
          <p:nvPr>
            <p:ph type="title"/>
          </p:nvPr>
        </p:nvSpPr>
        <p:spPr>
          <a:xfrm>
            <a:off x="791767" y="2841779"/>
            <a:ext cx="7992600" cy="648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1" name="Google Shape;281;p36"/>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2" name="Google Shape;282;p36"/>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3" name="Google Shape;283;p36"/>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
        <p:nvSpPr>
          <p:cNvPr id="284" name="Google Shape;284;p36"/>
          <p:cNvSpPr txBox="1"/>
          <p:nvPr>
            <p:ph idx="1" type="body"/>
          </p:nvPr>
        </p:nvSpPr>
        <p:spPr>
          <a:xfrm>
            <a:off x="791580" y="3597864"/>
            <a:ext cx="7992900" cy="1026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solidFill>
                  <a:schemeClr val="lt1"/>
                </a:solidFill>
              </a:defRPr>
            </a:lvl1pPr>
            <a:lvl2pPr indent="-317500" lvl="1" marL="914400" rtl="0" algn="l">
              <a:lnSpc>
                <a:spcPct val="120000"/>
              </a:lnSpc>
              <a:spcBef>
                <a:spcPts val="300"/>
              </a:spcBef>
              <a:spcAft>
                <a:spcPts val="0"/>
              </a:spcAft>
              <a:buSzPts val="1400"/>
              <a:buChar char="–"/>
              <a:defRPr>
                <a:solidFill>
                  <a:schemeClr val="lt1"/>
                </a:solidFill>
              </a:defRPr>
            </a:lvl2pPr>
            <a:lvl3pPr indent="-317500" lvl="2" marL="1371600" rtl="0" algn="l">
              <a:lnSpc>
                <a:spcPct val="120000"/>
              </a:lnSpc>
              <a:spcBef>
                <a:spcPts val="300"/>
              </a:spcBef>
              <a:spcAft>
                <a:spcPts val="0"/>
              </a:spcAft>
              <a:buSzPts val="1400"/>
              <a:buChar char="•"/>
              <a:defRPr>
                <a:solidFill>
                  <a:schemeClr val="lt1"/>
                </a:solidFill>
              </a:defRPr>
            </a:lvl3pPr>
            <a:lvl4pPr indent="-317500" lvl="3" marL="1828800" rtl="0" algn="l">
              <a:lnSpc>
                <a:spcPct val="120000"/>
              </a:lnSpc>
              <a:spcBef>
                <a:spcPts val="300"/>
              </a:spcBef>
              <a:spcAft>
                <a:spcPts val="0"/>
              </a:spcAft>
              <a:buSzPts val="1400"/>
              <a:buChar char="•"/>
              <a:defRPr>
                <a:solidFill>
                  <a:schemeClr val="lt1"/>
                </a:solidFill>
              </a:defRPr>
            </a:lvl4pPr>
            <a:lvl5pPr indent="-317500" lvl="4" marL="2286000" rtl="0" algn="l">
              <a:lnSpc>
                <a:spcPct val="120000"/>
              </a:lnSpc>
              <a:spcBef>
                <a:spcPts val="300"/>
              </a:spcBef>
              <a:spcAft>
                <a:spcPts val="0"/>
              </a:spcAft>
              <a:buSzPts val="1400"/>
              <a:buChar char="•"/>
              <a:defRPr>
                <a:solidFill>
                  <a:schemeClr val="lt1"/>
                </a:solidFill>
              </a:defRPr>
            </a:lvl5pPr>
            <a:lvl6pPr indent="-317500" lvl="5" marL="2743200" rtl="0" algn="l">
              <a:lnSpc>
                <a:spcPct val="120000"/>
              </a:lnSpc>
              <a:spcBef>
                <a:spcPts val="300"/>
              </a:spcBef>
              <a:spcAft>
                <a:spcPts val="0"/>
              </a:spcAft>
              <a:buSzPts val="1400"/>
              <a:buChar char="•"/>
              <a:defRPr>
                <a:solidFill>
                  <a:schemeClr val="lt1"/>
                </a:solidFill>
              </a:defRPr>
            </a:lvl6pPr>
            <a:lvl7pPr indent="-317500" lvl="6" marL="3200400" rtl="0" algn="l">
              <a:lnSpc>
                <a:spcPct val="120000"/>
              </a:lnSpc>
              <a:spcBef>
                <a:spcPts val="300"/>
              </a:spcBef>
              <a:spcAft>
                <a:spcPts val="0"/>
              </a:spcAft>
              <a:buSzPts val="1400"/>
              <a:buChar char="•"/>
              <a:defRPr>
                <a:solidFill>
                  <a:schemeClr val="lt1"/>
                </a:solidFill>
              </a:defRPr>
            </a:lvl7pPr>
            <a:lvl8pPr indent="-317500" lvl="7" marL="3657600" rtl="0" algn="l">
              <a:lnSpc>
                <a:spcPct val="120000"/>
              </a:lnSpc>
              <a:spcBef>
                <a:spcPts val="300"/>
              </a:spcBef>
              <a:spcAft>
                <a:spcPts val="0"/>
              </a:spcAft>
              <a:buSzPts val="1400"/>
              <a:buChar char="•"/>
              <a:defRPr>
                <a:solidFill>
                  <a:schemeClr val="lt1"/>
                </a:solidFill>
              </a:defRPr>
            </a:lvl8pPr>
            <a:lvl9pPr indent="-317500" lvl="8" marL="4114800" rtl="0" algn="l">
              <a:lnSpc>
                <a:spcPct val="120000"/>
              </a:lnSpc>
              <a:spcBef>
                <a:spcPts val="300"/>
              </a:spcBef>
              <a:spcAft>
                <a:spcPts val="0"/>
              </a:spcAft>
              <a:buSzPts val="1400"/>
              <a:buChar char="•"/>
              <a:defRPr>
                <a:solidFill>
                  <a:schemeClr val="lt1"/>
                </a:solidFill>
              </a:defRPr>
            </a:lvl9pPr>
          </a:lstStyle>
          <a:p/>
        </p:txBody>
      </p:sp>
      <p:sp>
        <p:nvSpPr>
          <p:cNvPr id="285" name="Google Shape;285;p36"/>
          <p:cNvSpPr/>
          <p:nvPr>
            <p:ph idx="2" type="pic"/>
          </p:nvPr>
        </p:nvSpPr>
        <p:spPr>
          <a:xfrm>
            <a:off x="0" y="1"/>
            <a:ext cx="9144000" cy="2518200"/>
          </a:xfrm>
          <a:prstGeom prst="rect">
            <a:avLst/>
          </a:prstGeom>
          <a:solidFill>
            <a:schemeClr val="lt2"/>
          </a:solidFill>
          <a:ln>
            <a:noFill/>
          </a:ln>
        </p:spPr>
      </p:sp>
      <p:sp>
        <p:nvSpPr>
          <p:cNvPr id="286" name="Google Shape;286;p36"/>
          <p:cNvSpPr/>
          <p:nvPr/>
        </p:nvSpPr>
        <p:spPr>
          <a:xfrm>
            <a:off x="474511" y="357504"/>
            <a:ext cx="202013" cy="458989"/>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Half Picture 2 " showMasterSp="0">
  <p:cSld name="Title and Half Picture 2 ">
    <p:bg>
      <p:bgPr>
        <a:solidFill>
          <a:schemeClr val="accent4"/>
        </a:solidFill>
      </p:bgPr>
    </p:bg>
    <p:spTree>
      <p:nvGrpSpPr>
        <p:cNvPr id="287" name="Shape 287"/>
        <p:cNvGrpSpPr/>
        <p:nvPr/>
      </p:nvGrpSpPr>
      <p:grpSpPr>
        <a:xfrm>
          <a:off x="0" y="0"/>
          <a:ext cx="0" cy="0"/>
          <a:chOff x="0" y="0"/>
          <a:chExt cx="0" cy="0"/>
        </a:xfrm>
      </p:grpSpPr>
      <p:grpSp>
        <p:nvGrpSpPr>
          <p:cNvPr id="288" name="Google Shape;288;p37"/>
          <p:cNvGrpSpPr/>
          <p:nvPr/>
        </p:nvGrpSpPr>
        <p:grpSpPr>
          <a:xfrm>
            <a:off x="359722" y="66"/>
            <a:ext cx="432030" cy="951676"/>
            <a:chOff x="5372826" y="1844824"/>
            <a:chExt cx="1457100" cy="3209700"/>
          </a:xfrm>
        </p:grpSpPr>
        <p:sp>
          <p:nvSpPr>
            <p:cNvPr id="289" name="Google Shape;289;p37"/>
            <p:cNvSpPr/>
            <p:nvPr/>
          </p:nvSpPr>
          <p:spPr>
            <a:xfrm>
              <a:off x="5372826" y="1844824"/>
              <a:ext cx="1457100" cy="32097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290" name="Google Shape;290;p37"/>
            <p:cNvSpPr/>
            <p:nvPr/>
          </p:nvSpPr>
          <p:spPr>
            <a:xfrm>
              <a:off x="5760666" y="3050717"/>
              <a:ext cx="681407" cy="1548241"/>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
        <p:nvSpPr>
          <p:cNvPr id="291" name="Google Shape;291;p37"/>
          <p:cNvSpPr txBox="1"/>
          <p:nvPr>
            <p:ph type="title"/>
          </p:nvPr>
        </p:nvSpPr>
        <p:spPr>
          <a:xfrm>
            <a:off x="791767" y="2841779"/>
            <a:ext cx="7992600" cy="648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2" name="Google Shape;292;p37"/>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3" name="Google Shape;293;p37"/>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4" name="Google Shape;294;p37"/>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
        <p:nvSpPr>
          <p:cNvPr id="295" name="Google Shape;295;p37"/>
          <p:cNvSpPr txBox="1"/>
          <p:nvPr>
            <p:ph idx="1" type="body"/>
          </p:nvPr>
        </p:nvSpPr>
        <p:spPr>
          <a:xfrm>
            <a:off x="791580" y="3597864"/>
            <a:ext cx="7992900" cy="1026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296" name="Google Shape;296;p37"/>
          <p:cNvSpPr/>
          <p:nvPr>
            <p:ph idx="2" type="pic"/>
          </p:nvPr>
        </p:nvSpPr>
        <p:spPr>
          <a:xfrm>
            <a:off x="0" y="1"/>
            <a:ext cx="9144000" cy="2518200"/>
          </a:xfrm>
          <a:prstGeom prst="rect">
            <a:avLst/>
          </a:prstGeom>
          <a:solidFill>
            <a:schemeClr val="lt2"/>
          </a:solidFill>
          <a:ln>
            <a:noFill/>
          </a:ln>
        </p:spPr>
      </p:sp>
    </p:spTree>
  </p:cSld>
  <p:clrMapOvr>
    <a:masterClrMapping/>
  </p:clrMapOvr>
  <mc:AlternateContent>
    <mc:Choice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Half Picture 3" showMasterSp="0">
  <p:cSld name="Title and Half Picture 3">
    <p:bg>
      <p:bgPr>
        <a:solidFill>
          <a:schemeClr val="accent1"/>
        </a:solidFill>
      </p:bgPr>
    </p:bg>
    <p:spTree>
      <p:nvGrpSpPr>
        <p:cNvPr id="297" name="Shape 297"/>
        <p:cNvGrpSpPr/>
        <p:nvPr/>
      </p:nvGrpSpPr>
      <p:grpSpPr>
        <a:xfrm>
          <a:off x="0" y="0"/>
          <a:ext cx="0" cy="0"/>
          <a:chOff x="0" y="0"/>
          <a:chExt cx="0" cy="0"/>
        </a:xfrm>
      </p:grpSpPr>
      <p:sp>
        <p:nvSpPr>
          <p:cNvPr id="298" name="Google Shape;298;p38"/>
          <p:cNvSpPr txBox="1"/>
          <p:nvPr>
            <p:ph type="title"/>
          </p:nvPr>
        </p:nvSpPr>
        <p:spPr>
          <a:xfrm>
            <a:off x="791767" y="2841779"/>
            <a:ext cx="7992600" cy="648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9" name="Google Shape;299;p38"/>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0" name="Google Shape;300;p38"/>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1" name="Google Shape;301;p38"/>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
        <p:nvSpPr>
          <p:cNvPr id="302" name="Google Shape;302;p38"/>
          <p:cNvSpPr txBox="1"/>
          <p:nvPr>
            <p:ph idx="1" type="body"/>
          </p:nvPr>
        </p:nvSpPr>
        <p:spPr>
          <a:xfrm>
            <a:off x="791580" y="3597864"/>
            <a:ext cx="7992900" cy="1026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Clr>
                <a:schemeClr val="accent2"/>
              </a:buClr>
              <a:buSzPts val="1400"/>
              <a:buChar char="•"/>
              <a:defRPr>
                <a:solidFill>
                  <a:schemeClr val="lt1"/>
                </a:solidFill>
              </a:defRPr>
            </a:lvl1pPr>
            <a:lvl2pPr indent="-317500" lvl="1" marL="914400" rtl="0" algn="l">
              <a:lnSpc>
                <a:spcPct val="120000"/>
              </a:lnSpc>
              <a:spcBef>
                <a:spcPts val="300"/>
              </a:spcBef>
              <a:spcAft>
                <a:spcPts val="0"/>
              </a:spcAft>
              <a:buClr>
                <a:schemeClr val="accent2"/>
              </a:buClr>
              <a:buSzPts val="1400"/>
              <a:buChar char="–"/>
              <a:defRPr>
                <a:solidFill>
                  <a:schemeClr val="lt1"/>
                </a:solidFill>
              </a:defRPr>
            </a:lvl2pPr>
            <a:lvl3pPr indent="-317500" lvl="2" marL="1371600" rtl="0" algn="l">
              <a:lnSpc>
                <a:spcPct val="120000"/>
              </a:lnSpc>
              <a:spcBef>
                <a:spcPts val="300"/>
              </a:spcBef>
              <a:spcAft>
                <a:spcPts val="0"/>
              </a:spcAft>
              <a:buClr>
                <a:schemeClr val="accent2"/>
              </a:buClr>
              <a:buSzPts val="1400"/>
              <a:buChar char="•"/>
              <a:defRPr>
                <a:solidFill>
                  <a:schemeClr val="lt1"/>
                </a:solidFill>
              </a:defRPr>
            </a:lvl3pPr>
            <a:lvl4pPr indent="-317500" lvl="3" marL="1828800" rtl="0" algn="l">
              <a:lnSpc>
                <a:spcPct val="120000"/>
              </a:lnSpc>
              <a:spcBef>
                <a:spcPts val="300"/>
              </a:spcBef>
              <a:spcAft>
                <a:spcPts val="0"/>
              </a:spcAft>
              <a:buClr>
                <a:schemeClr val="accent2"/>
              </a:buClr>
              <a:buSzPts val="1400"/>
              <a:buChar char="•"/>
              <a:defRPr>
                <a:solidFill>
                  <a:schemeClr val="lt1"/>
                </a:solidFill>
              </a:defRPr>
            </a:lvl4pPr>
            <a:lvl5pPr indent="-317500" lvl="4" marL="2286000" rtl="0" algn="l">
              <a:lnSpc>
                <a:spcPct val="120000"/>
              </a:lnSpc>
              <a:spcBef>
                <a:spcPts val="300"/>
              </a:spcBef>
              <a:spcAft>
                <a:spcPts val="0"/>
              </a:spcAft>
              <a:buClr>
                <a:schemeClr val="accent2"/>
              </a:buClr>
              <a:buSzPts val="1400"/>
              <a:buChar char="•"/>
              <a:defRPr>
                <a:solidFill>
                  <a:schemeClr val="lt1"/>
                </a:solidFill>
              </a:defRPr>
            </a:lvl5pPr>
            <a:lvl6pPr indent="-317500" lvl="5" marL="2743200" rtl="0" algn="l">
              <a:lnSpc>
                <a:spcPct val="120000"/>
              </a:lnSpc>
              <a:spcBef>
                <a:spcPts val="300"/>
              </a:spcBef>
              <a:spcAft>
                <a:spcPts val="0"/>
              </a:spcAft>
              <a:buClr>
                <a:schemeClr val="accent2"/>
              </a:buClr>
              <a:buSzPts val="1400"/>
              <a:buChar char="•"/>
              <a:defRPr>
                <a:solidFill>
                  <a:schemeClr val="lt1"/>
                </a:solidFill>
              </a:defRPr>
            </a:lvl6pPr>
            <a:lvl7pPr indent="-317500" lvl="6" marL="3200400" rtl="0" algn="l">
              <a:lnSpc>
                <a:spcPct val="120000"/>
              </a:lnSpc>
              <a:spcBef>
                <a:spcPts val="300"/>
              </a:spcBef>
              <a:spcAft>
                <a:spcPts val="0"/>
              </a:spcAft>
              <a:buClr>
                <a:schemeClr val="accent2"/>
              </a:buClr>
              <a:buSzPts val="1400"/>
              <a:buChar char="•"/>
              <a:defRPr>
                <a:solidFill>
                  <a:schemeClr val="lt1"/>
                </a:solidFill>
              </a:defRPr>
            </a:lvl7pPr>
            <a:lvl8pPr indent="-317500" lvl="7" marL="3657600" rtl="0" algn="l">
              <a:lnSpc>
                <a:spcPct val="120000"/>
              </a:lnSpc>
              <a:spcBef>
                <a:spcPts val="300"/>
              </a:spcBef>
              <a:spcAft>
                <a:spcPts val="0"/>
              </a:spcAft>
              <a:buClr>
                <a:schemeClr val="accent2"/>
              </a:buClr>
              <a:buSzPts val="1400"/>
              <a:buChar char="•"/>
              <a:defRPr>
                <a:solidFill>
                  <a:schemeClr val="lt1"/>
                </a:solidFill>
              </a:defRPr>
            </a:lvl8pPr>
            <a:lvl9pPr indent="-317500" lvl="8" marL="4114800" rtl="0" algn="l">
              <a:lnSpc>
                <a:spcPct val="120000"/>
              </a:lnSpc>
              <a:spcBef>
                <a:spcPts val="300"/>
              </a:spcBef>
              <a:spcAft>
                <a:spcPts val="0"/>
              </a:spcAft>
              <a:buClr>
                <a:schemeClr val="accent2"/>
              </a:buClr>
              <a:buSzPts val="1400"/>
              <a:buChar char="•"/>
              <a:defRPr>
                <a:solidFill>
                  <a:schemeClr val="lt1"/>
                </a:solidFill>
              </a:defRPr>
            </a:lvl9pPr>
          </a:lstStyle>
          <a:p/>
        </p:txBody>
      </p:sp>
      <p:sp>
        <p:nvSpPr>
          <p:cNvPr id="303" name="Google Shape;303;p38"/>
          <p:cNvSpPr/>
          <p:nvPr>
            <p:ph idx="2" type="pic"/>
          </p:nvPr>
        </p:nvSpPr>
        <p:spPr>
          <a:xfrm>
            <a:off x="0" y="1"/>
            <a:ext cx="9144000" cy="2518200"/>
          </a:xfrm>
          <a:prstGeom prst="rect">
            <a:avLst/>
          </a:prstGeom>
          <a:solidFill>
            <a:schemeClr val="lt2"/>
          </a:solidFill>
          <a:ln>
            <a:noFill/>
          </a:ln>
        </p:spPr>
      </p:sp>
      <p:grpSp>
        <p:nvGrpSpPr>
          <p:cNvPr id="304" name="Google Shape;304;p38"/>
          <p:cNvGrpSpPr/>
          <p:nvPr/>
        </p:nvGrpSpPr>
        <p:grpSpPr>
          <a:xfrm>
            <a:off x="359722" y="66"/>
            <a:ext cx="432030" cy="951676"/>
            <a:chOff x="5372826" y="1844824"/>
            <a:chExt cx="1457100" cy="3209700"/>
          </a:xfrm>
        </p:grpSpPr>
        <p:sp>
          <p:nvSpPr>
            <p:cNvPr id="305" name="Google Shape;305;p38"/>
            <p:cNvSpPr/>
            <p:nvPr/>
          </p:nvSpPr>
          <p:spPr>
            <a:xfrm>
              <a:off x="5372826" y="1844824"/>
              <a:ext cx="1457100" cy="32097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06" name="Google Shape;306;p38"/>
            <p:cNvSpPr/>
            <p:nvPr/>
          </p:nvSpPr>
          <p:spPr>
            <a:xfrm>
              <a:off x="5760666" y="3050717"/>
              <a:ext cx="681407" cy="1548241"/>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Half Picture 4" showMasterSp="0">
  <p:cSld name="Title and Half Picture 4">
    <p:bg>
      <p:bgPr>
        <a:solidFill>
          <a:schemeClr val="accent2"/>
        </a:solidFill>
      </p:bgPr>
    </p:bg>
    <p:spTree>
      <p:nvGrpSpPr>
        <p:cNvPr id="307" name="Shape 307"/>
        <p:cNvGrpSpPr/>
        <p:nvPr/>
      </p:nvGrpSpPr>
      <p:grpSpPr>
        <a:xfrm>
          <a:off x="0" y="0"/>
          <a:ext cx="0" cy="0"/>
          <a:chOff x="0" y="0"/>
          <a:chExt cx="0" cy="0"/>
        </a:xfrm>
      </p:grpSpPr>
      <p:sp>
        <p:nvSpPr>
          <p:cNvPr id="308" name="Google Shape;308;p39"/>
          <p:cNvSpPr/>
          <p:nvPr>
            <p:ph idx="2" type="pic"/>
          </p:nvPr>
        </p:nvSpPr>
        <p:spPr>
          <a:xfrm>
            <a:off x="0" y="0"/>
            <a:ext cx="9144000" cy="5143500"/>
          </a:xfrm>
          <a:prstGeom prst="rect">
            <a:avLst/>
          </a:prstGeom>
          <a:solidFill>
            <a:schemeClr val="lt2"/>
          </a:solidFill>
          <a:ln>
            <a:noFill/>
          </a:ln>
        </p:spPr>
      </p:sp>
      <p:sp>
        <p:nvSpPr>
          <p:cNvPr id="309" name="Google Shape;309;p39"/>
          <p:cNvSpPr txBox="1"/>
          <p:nvPr>
            <p:ph idx="1" type="body"/>
          </p:nvPr>
        </p:nvSpPr>
        <p:spPr>
          <a:xfrm>
            <a:off x="4572000" y="0"/>
            <a:ext cx="4572000" cy="5143500"/>
          </a:xfrm>
          <a:prstGeom prst="rect">
            <a:avLst/>
          </a:prstGeom>
          <a:solidFill>
            <a:schemeClr val="accent2">
              <a:alpha val="69800"/>
            </a:schemeClr>
          </a:solidFill>
          <a:ln>
            <a:noFill/>
          </a:ln>
        </p:spPr>
        <p:txBody>
          <a:bodyPr anchorCtr="0" anchor="t" bIns="810000" lIns="432000" spcFirstLastPara="1" rIns="810000" wrap="square" tIns="1817100">
            <a:noAutofit/>
          </a:bodyPr>
          <a:lstStyle>
            <a:lvl1pPr indent="-317500" lvl="0" marL="457200" rtl="0" algn="l">
              <a:lnSpc>
                <a:spcPct val="120000"/>
              </a:lnSpc>
              <a:spcBef>
                <a:spcPts val="300"/>
              </a:spcBef>
              <a:spcAft>
                <a:spcPts val="0"/>
              </a:spcAft>
              <a:buSzPts val="1400"/>
              <a:buChar char="•"/>
              <a:defRPr>
                <a:solidFill>
                  <a:schemeClr val="lt1"/>
                </a:solidFill>
              </a:defRPr>
            </a:lvl1pPr>
            <a:lvl2pPr indent="-317500" lvl="1" marL="914400" rtl="0" algn="l">
              <a:lnSpc>
                <a:spcPct val="120000"/>
              </a:lnSpc>
              <a:spcBef>
                <a:spcPts val="300"/>
              </a:spcBef>
              <a:spcAft>
                <a:spcPts val="0"/>
              </a:spcAft>
              <a:buSzPts val="1400"/>
              <a:buChar char="–"/>
              <a:defRPr>
                <a:solidFill>
                  <a:schemeClr val="lt1"/>
                </a:solidFill>
              </a:defRPr>
            </a:lvl2pPr>
            <a:lvl3pPr indent="-317500" lvl="2" marL="1371600" rtl="0" algn="l">
              <a:lnSpc>
                <a:spcPct val="120000"/>
              </a:lnSpc>
              <a:spcBef>
                <a:spcPts val="300"/>
              </a:spcBef>
              <a:spcAft>
                <a:spcPts val="0"/>
              </a:spcAft>
              <a:buSzPts val="1400"/>
              <a:buChar char="•"/>
              <a:defRPr>
                <a:solidFill>
                  <a:schemeClr val="lt1"/>
                </a:solidFill>
              </a:defRPr>
            </a:lvl3pPr>
            <a:lvl4pPr indent="-317500" lvl="3" marL="1828800" rtl="0" algn="l">
              <a:lnSpc>
                <a:spcPct val="120000"/>
              </a:lnSpc>
              <a:spcBef>
                <a:spcPts val="300"/>
              </a:spcBef>
              <a:spcAft>
                <a:spcPts val="0"/>
              </a:spcAft>
              <a:buSzPts val="1400"/>
              <a:buChar char="•"/>
              <a:defRPr>
                <a:solidFill>
                  <a:schemeClr val="lt1"/>
                </a:solidFill>
              </a:defRPr>
            </a:lvl4pPr>
            <a:lvl5pPr indent="-317500" lvl="4" marL="2286000" rtl="0" algn="l">
              <a:lnSpc>
                <a:spcPct val="120000"/>
              </a:lnSpc>
              <a:spcBef>
                <a:spcPts val="300"/>
              </a:spcBef>
              <a:spcAft>
                <a:spcPts val="0"/>
              </a:spcAft>
              <a:buSzPts val="1400"/>
              <a:buChar char="•"/>
              <a:defRPr>
                <a:solidFill>
                  <a:schemeClr val="lt1"/>
                </a:solidFill>
              </a:defRPr>
            </a:lvl5pPr>
            <a:lvl6pPr indent="-317500" lvl="5" marL="2743200" rtl="0" algn="l">
              <a:lnSpc>
                <a:spcPct val="120000"/>
              </a:lnSpc>
              <a:spcBef>
                <a:spcPts val="300"/>
              </a:spcBef>
              <a:spcAft>
                <a:spcPts val="0"/>
              </a:spcAft>
              <a:buSzPts val="1400"/>
              <a:buChar char="•"/>
              <a:defRPr>
                <a:solidFill>
                  <a:schemeClr val="lt1"/>
                </a:solidFill>
              </a:defRPr>
            </a:lvl6pPr>
            <a:lvl7pPr indent="-317500" lvl="6" marL="3200400" rtl="0" algn="l">
              <a:lnSpc>
                <a:spcPct val="120000"/>
              </a:lnSpc>
              <a:spcBef>
                <a:spcPts val="300"/>
              </a:spcBef>
              <a:spcAft>
                <a:spcPts val="0"/>
              </a:spcAft>
              <a:buSzPts val="1400"/>
              <a:buChar char="•"/>
              <a:defRPr>
                <a:solidFill>
                  <a:schemeClr val="lt1"/>
                </a:solidFill>
              </a:defRPr>
            </a:lvl7pPr>
            <a:lvl8pPr indent="-317500" lvl="7" marL="3657600" rtl="0" algn="l">
              <a:lnSpc>
                <a:spcPct val="120000"/>
              </a:lnSpc>
              <a:spcBef>
                <a:spcPts val="300"/>
              </a:spcBef>
              <a:spcAft>
                <a:spcPts val="0"/>
              </a:spcAft>
              <a:buSzPts val="1400"/>
              <a:buChar char="•"/>
              <a:defRPr>
                <a:solidFill>
                  <a:schemeClr val="lt1"/>
                </a:solidFill>
              </a:defRPr>
            </a:lvl8pPr>
            <a:lvl9pPr indent="-317500" lvl="8" marL="4114800" rtl="0" algn="l">
              <a:lnSpc>
                <a:spcPct val="120000"/>
              </a:lnSpc>
              <a:spcBef>
                <a:spcPts val="300"/>
              </a:spcBef>
              <a:spcAft>
                <a:spcPts val="0"/>
              </a:spcAft>
              <a:buSzPts val="1400"/>
              <a:buChar char="•"/>
              <a:defRPr>
                <a:solidFill>
                  <a:schemeClr val="lt1"/>
                </a:solidFill>
              </a:defRPr>
            </a:lvl9pPr>
          </a:lstStyle>
          <a:p/>
        </p:txBody>
      </p:sp>
      <p:sp>
        <p:nvSpPr>
          <p:cNvPr id="310" name="Google Shape;310;p39"/>
          <p:cNvSpPr/>
          <p:nvPr/>
        </p:nvSpPr>
        <p:spPr>
          <a:xfrm>
            <a:off x="474511" y="357504"/>
            <a:ext cx="202013" cy="458989"/>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11" name="Google Shape;311;p39"/>
          <p:cNvSpPr txBox="1"/>
          <p:nvPr>
            <p:ph type="title"/>
          </p:nvPr>
        </p:nvSpPr>
        <p:spPr>
          <a:xfrm>
            <a:off x="5004048" y="788919"/>
            <a:ext cx="33486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2" name="Google Shape;312;p39"/>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3" name="Google Shape;313;p39"/>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4" name="Google Shape;314;p39"/>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p:cSld name="Picture ">
    <p:spTree>
      <p:nvGrpSpPr>
        <p:cNvPr id="315" name="Shape 315"/>
        <p:cNvGrpSpPr/>
        <p:nvPr/>
      </p:nvGrpSpPr>
      <p:grpSpPr>
        <a:xfrm>
          <a:off x="0" y="0"/>
          <a:ext cx="0" cy="0"/>
          <a:chOff x="0" y="0"/>
          <a:chExt cx="0" cy="0"/>
        </a:xfrm>
      </p:grpSpPr>
      <p:sp>
        <p:nvSpPr>
          <p:cNvPr id="316" name="Google Shape;316;p40"/>
          <p:cNvSpPr/>
          <p:nvPr>
            <p:ph idx="2" type="pic"/>
          </p:nvPr>
        </p:nvSpPr>
        <p:spPr>
          <a:xfrm>
            <a:off x="0" y="0"/>
            <a:ext cx="9144000" cy="5001900"/>
          </a:xfrm>
          <a:prstGeom prst="rect">
            <a:avLst/>
          </a:prstGeom>
          <a:solidFill>
            <a:schemeClr val="lt2"/>
          </a:solidFill>
          <a:ln>
            <a:noFill/>
          </a:ln>
        </p:spPr>
      </p:sp>
      <p:sp>
        <p:nvSpPr>
          <p:cNvPr id="317" name="Google Shape;317;p40"/>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8" name="Google Shape;318;p40"/>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9" name="Google Shape;319;p40"/>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0" name="Google Shape;320;p40"/>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icture ">
  <p:cSld name="Text and Picture ">
    <p:spTree>
      <p:nvGrpSpPr>
        <p:cNvPr id="321" name="Shape 321"/>
        <p:cNvGrpSpPr/>
        <p:nvPr/>
      </p:nvGrpSpPr>
      <p:grpSpPr>
        <a:xfrm>
          <a:off x="0" y="0"/>
          <a:ext cx="0" cy="0"/>
          <a:chOff x="0" y="0"/>
          <a:chExt cx="0" cy="0"/>
        </a:xfrm>
      </p:grpSpPr>
      <p:sp>
        <p:nvSpPr>
          <p:cNvPr id="322" name="Google Shape;322;p41"/>
          <p:cNvSpPr/>
          <p:nvPr>
            <p:ph idx="2" type="pic"/>
          </p:nvPr>
        </p:nvSpPr>
        <p:spPr>
          <a:xfrm>
            <a:off x="0" y="0"/>
            <a:ext cx="9144000" cy="5001900"/>
          </a:xfrm>
          <a:prstGeom prst="rect">
            <a:avLst/>
          </a:prstGeom>
          <a:solidFill>
            <a:schemeClr val="lt2"/>
          </a:solidFill>
          <a:ln>
            <a:noFill/>
          </a:ln>
        </p:spPr>
      </p:sp>
      <p:sp>
        <p:nvSpPr>
          <p:cNvPr id="323" name="Google Shape;323;p41"/>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4" name="Google Shape;324;p41"/>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5" name="Google Shape;325;p41"/>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
        <p:nvSpPr>
          <p:cNvPr id="326" name="Google Shape;326;p41"/>
          <p:cNvSpPr txBox="1"/>
          <p:nvPr>
            <p:ph type="ctrTitle"/>
          </p:nvPr>
        </p:nvSpPr>
        <p:spPr>
          <a:xfrm>
            <a:off x="359569" y="1762088"/>
            <a:ext cx="8424900" cy="15123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icture Nega" showMasterSp="0">
  <p:cSld name="Text and Picture Nega">
    <p:spTree>
      <p:nvGrpSpPr>
        <p:cNvPr id="327" name="Shape 327"/>
        <p:cNvGrpSpPr/>
        <p:nvPr/>
      </p:nvGrpSpPr>
      <p:grpSpPr>
        <a:xfrm>
          <a:off x="0" y="0"/>
          <a:ext cx="0" cy="0"/>
          <a:chOff x="0" y="0"/>
          <a:chExt cx="0" cy="0"/>
        </a:xfrm>
      </p:grpSpPr>
      <p:sp>
        <p:nvSpPr>
          <p:cNvPr id="328" name="Google Shape;328;p42"/>
          <p:cNvSpPr/>
          <p:nvPr>
            <p:ph idx="2" type="pic"/>
          </p:nvPr>
        </p:nvSpPr>
        <p:spPr>
          <a:xfrm>
            <a:off x="0" y="0"/>
            <a:ext cx="9144000" cy="5001900"/>
          </a:xfrm>
          <a:prstGeom prst="rect">
            <a:avLst/>
          </a:prstGeom>
          <a:solidFill>
            <a:schemeClr val="lt2"/>
          </a:solidFill>
          <a:ln>
            <a:noFill/>
          </a:ln>
        </p:spPr>
      </p:sp>
      <p:sp>
        <p:nvSpPr>
          <p:cNvPr id="329" name="Google Shape;329;p42"/>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0" name="Google Shape;330;p42"/>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1" name="Google Shape;331;p42"/>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solidFill>
                  <a:schemeClr val="lt1"/>
                </a:solidFill>
                <a:latin typeface="Aleo"/>
                <a:ea typeface="Aleo"/>
                <a:cs typeface="Aleo"/>
                <a:sym typeface="Aleo"/>
              </a:defRPr>
            </a:lvl1pPr>
            <a:lvl2pPr indent="0" lvl="1" marL="0" rtl="0" algn="r">
              <a:spcBef>
                <a:spcPts val="0"/>
              </a:spcBef>
              <a:buNone/>
              <a:defRPr b="0" i="0" sz="700" cap="none">
                <a:solidFill>
                  <a:schemeClr val="lt1"/>
                </a:solidFill>
                <a:latin typeface="Aleo"/>
                <a:ea typeface="Aleo"/>
                <a:cs typeface="Aleo"/>
                <a:sym typeface="Aleo"/>
              </a:defRPr>
            </a:lvl2pPr>
            <a:lvl3pPr indent="0" lvl="2" marL="0" rtl="0" algn="r">
              <a:spcBef>
                <a:spcPts val="0"/>
              </a:spcBef>
              <a:buNone/>
              <a:defRPr b="0" i="0" sz="700" cap="none">
                <a:solidFill>
                  <a:schemeClr val="lt1"/>
                </a:solidFill>
                <a:latin typeface="Aleo"/>
                <a:ea typeface="Aleo"/>
                <a:cs typeface="Aleo"/>
                <a:sym typeface="Aleo"/>
              </a:defRPr>
            </a:lvl3pPr>
            <a:lvl4pPr indent="0" lvl="3" marL="0" rtl="0" algn="r">
              <a:spcBef>
                <a:spcPts val="0"/>
              </a:spcBef>
              <a:buNone/>
              <a:defRPr b="0" i="0" sz="700" cap="none">
                <a:solidFill>
                  <a:schemeClr val="lt1"/>
                </a:solidFill>
                <a:latin typeface="Aleo"/>
                <a:ea typeface="Aleo"/>
                <a:cs typeface="Aleo"/>
                <a:sym typeface="Aleo"/>
              </a:defRPr>
            </a:lvl4pPr>
            <a:lvl5pPr indent="0" lvl="4" marL="0" rtl="0" algn="r">
              <a:spcBef>
                <a:spcPts val="0"/>
              </a:spcBef>
              <a:buNone/>
              <a:defRPr b="0" i="0" sz="700" cap="none">
                <a:solidFill>
                  <a:schemeClr val="lt1"/>
                </a:solidFill>
                <a:latin typeface="Aleo"/>
                <a:ea typeface="Aleo"/>
                <a:cs typeface="Aleo"/>
                <a:sym typeface="Aleo"/>
              </a:defRPr>
            </a:lvl5pPr>
            <a:lvl6pPr indent="0" lvl="5" marL="0" rtl="0" algn="r">
              <a:spcBef>
                <a:spcPts val="0"/>
              </a:spcBef>
              <a:buNone/>
              <a:defRPr b="0" i="0" sz="700" cap="none">
                <a:solidFill>
                  <a:schemeClr val="lt1"/>
                </a:solidFill>
                <a:latin typeface="Aleo"/>
                <a:ea typeface="Aleo"/>
                <a:cs typeface="Aleo"/>
                <a:sym typeface="Aleo"/>
              </a:defRPr>
            </a:lvl6pPr>
            <a:lvl7pPr indent="0" lvl="6" marL="0" rtl="0" algn="r">
              <a:spcBef>
                <a:spcPts val="0"/>
              </a:spcBef>
              <a:buNone/>
              <a:defRPr b="0" i="0" sz="700" cap="none">
                <a:solidFill>
                  <a:schemeClr val="lt1"/>
                </a:solidFill>
                <a:latin typeface="Aleo"/>
                <a:ea typeface="Aleo"/>
                <a:cs typeface="Aleo"/>
                <a:sym typeface="Aleo"/>
              </a:defRPr>
            </a:lvl7pPr>
            <a:lvl8pPr indent="0" lvl="7" marL="0" rtl="0" algn="r">
              <a:spcBef>
                <a:spcPts val="0"/>
              </a:spcBef>
              <a:buNone/>
              <a:defRPr b="0" i="0" sz="700" cap="none">
                <a:solidFill>
                  <a:schemeClr val="lt1"/>
                </a:solidFill>
                <a:latin typeface="Aleo"/>
                <a:ea typeface="Aleo"/>
                <a:cs typeface="Aleo"/>
                <a:sym typeface="Aleo"/>
              </a:defRPr>
            </a:lvl8pPr>
            <a:lvl9pPr indent="0" lvl="8" marL="0" rtl="0" algn="r">
              <a:spcBef>
                <a:spcPts val="0"/>
              </a:spcBef>
              <a:buNone/>
              <a:defRPr b="0" i="0" sz="700" cap="none">
                <a:solidFill>
                  <a:schemeClr val="lt1"/>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
        <p:nvSpPr>
          <p:cNvPr id="332" name="Google Shape;332;p42"/>
          <p:cNvSpPr txBox="1"/>
          <p:nvPr>
            <p:ph type="ctrTitle"/>
          </p:nvPr>
        </p:nvSpPr>
        <p:spPr>
          <a:xfrm>
            <a:off x="359569" y="1762088"/>
            <a:ext cx="8424900" cy="15123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3" name="Google Shape;333;p42"/>
          <p:cNvSpPr/>
          <p:nvPr/>
        </p:nvSpPr>
        <p:spPr>
          <a:xfrm>
            <a:off x="0" y="5002020"/>
            <a:ext cx="9144000" cy="1416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nvGrpSpPr>
          <p:cNvPr id="334" name="Google Shape;334;p42"/>
          <p:cNvGrpSpPr/>
          <p:nvPr/>
        </p:nvGrpSpPr>
        <p:grpSpPr>
          <a:xfrm>
            <a:off x="359722" y="66"/>
            <a:ext cx="432030" cy="951676"/>
            <a:chOff x="5372826" y="1844824"/>
            <a:chExt cx="1457100" cy="3209700"/>
          </a:xfrm>
        </p:grpSpPr>
        <p:sp>
          <p:nvSpPr>
            <p:cNvPr id="335" name="Google Shape;335;p42"/>
            <p:cNvSpPr/>
            <p:nvPr/>
          </p:nvSpPr>
          <p:spPr>
            <a:xfrm>
              <a:off x="5372826" y="1844824"/>
              <a:ext cx="1457100" cy="3209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36" name="Google Shape;336;p42"/>
            <p:cNvSpPr/>
            <p:nvPr/>
          </p:nvSpPr>
          <p:spPr>
            <a:xfrm>
              <a:off x="5760666" y="3050717"/>
              <a:ext cx="681407" cy="1548241"/>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lue" showMasterSp="0" type="blank">
  <p:cSld name="BLANK">
    <p:bg>
      <p:bgPr>
        <a:solidFill>
          <a:schemeClr val="accent2"/>
        </a:solidFill>
      </p:bgPr>
    </p:bg>
    <p:spTree>
      <p:nvGrpSpPr>
        <p:cNvPr id="337" name="Shape 337"/>
        <p:cNvGrpSpPr/>
        <p:nvPr/>
      </p:nvGrpSpPr>
      <p:grpSpPr>
        <a:xfrm>
          <a:off x="0" y="0"/>
          <a:ext cx="0" cy="0"/>
          <a:chOff x="0" y="0"/>
          <a:chExt cx="0" cy="0"/>
        </a:xfrm>
      </p:grpSpPr>
      <p:sp>
        <p:nvSpPr>
          <p:cNvPr id="338" name="Google Shape;338;p43"/>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9" name="Google Shape;339;p43"/>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0" name="Google Shape;340;p43"/>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341" name="Google Shape;341;p43"/>
          <p:cNvGrpSpPr/>
          <p:nvPr/>
        </p:nvGrpSpPr>
        <p:grpSpPr>
          <a:xfrm>
            <a:off x="3275947" y="1437595"/>
            <a:ext cx="2591951" cy="1679855"/>
            <a:chOff x="4527550" y="2341563"/>
            <a:chExt cx="3135298" cy="2032000"/>
          </a:xfrm>
        </p:grpSpPr>
        <p:sp>
          <p:nvSpPr>
            <p:cNvPr id="342" name="Google Shape;342;p43"/>
            <p:cNvSpPr/>
            <p:nvPr/>
          </p:nvSpPr>
          <p:spPr>
            <a:xfrm>
              <a:off x="5768975" y="2341563"/>
              <a:ext cx="644523" cy="1463669"/>
            </a:xfrm>
            <a:custGeom>
              <a:rect b="b" l="l" r="r" t="t"/>
              <a:pathLst>
                <a:path extrusionOk="0" h="5531" w="2436">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cap="flat" cmpd="sng" w="95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43" name="Google Shape;343;p43"/>
            <p:cNvSpPr/>
            <p:nvPr/>
          </p:nvSpPr>
          <p:spPr>
            <a:xfrm>
              <a:off x="4694238" y="3829051"/>
              <a:ext cx="2776526" cy="250824"/>
            </a:xfrm>
            <a:custGeom>
              <a:rect b="b" l="l" r="r" t="t"/>
              <a:pathLst>
                <a:path extrusionOk="0" h="945" w="10493">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44" name="Google Shape;344;p43"/>
            <p:cNvSpPr/>
            <p:nvPr/>
          </p:nvSpPr>
          <p:spPr>
            <a:xfrm>
              <a:off x="4527550" y="4124326"/>
              <a:ext cx="3135298" cy="249237"/>
            </a:xfrm>
            <a:custGeom>
              <a:rect b="b" l="l" r="r" t="t"/>
              <a:pathLst>
                <a:path extrusionOk="0" h="944" w="11852">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345" name="Google Shape;345;p43"/>
          <p:cNvGrpSpPr/>
          <p:nvPr/>
        </p:nvGrpSpPr>
        <p:grpSpPr>
          <a:xfrm>
            <a:off x="-20" y="5002023"/>
            <a:ext cx="9143726" cy="141466"/>
            <a:chOff x="2207568" y="692696"/>
            <a:chExt cx="2304192" cy="576000"/>
          </a:xfrm>
        </p:grpSpPr>
        <p:sp>
          <p:nvSpPr>
            <p:cNvPr id="346" name="Google Shape;346;p43"/>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47" name="Google Shape;347;p43"/>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48" name="Google Shape;348;p43"/>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49" name="Google Shape;349;p43"/>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
        <p:nvSpPr>
          <p:cNvPr id="350" name="Google Shape;350;p43">
            <a:hlinkClick r:id="rId2"/>
          </p:cNvPr>
          <p:cNvSpPr/>
          <p:nvPr/>
        </p:nvSpPr>
        <p:spPr>
          <a:xfrm>
            <a:off x="4734018" y="3759882"/>
            <a:ext cx="215999" cy="215999"/>
          </a:xfrm>
          <a:custGeom>
            <a:rect b="b" l="l" r="r" t="t"/>
            <a:pathLst>
              <a:path extrusionOk="0" h="2806" w="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51" name="Google Shape;351;p43">
            <a:hlinkClick r:id="rId3"/>
          </p:cNvPr>
          <p:cNvSpPr/>
          <p:nvPr/>
        </p:nvSpPr>
        <p:spPr>
          <a:xfrm>
            <a:off x="3923566" y="3759473"/>
            <a:ext cx="216385" cy="215999"/>
          </a:xfrm>
          <a:custGeom>
            <a:rect b="b" l="l" r="r" t="t"/>
            <a:pathLst>
              <a:path extrusionOk="0" h="2806" w="2807">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52" name="Google Shape;352;p43">
            <a:hlinkClick r:id="rId4"/>
          </p:cNvPr>
          <p:cNvSpPr/>
          <p:nvPr/>
        </p:nvSpPr>
        <p:spPr>
          <a:xfrm>
            <a:off x="4464012" y="3759473"/>
            <a:ext cx="215999" cy="215999"/>
          </a:xfrm>
          <a:custGeom>
            <a:rect b="b" l="l" r="r" t="t"/>
            <a:pathLst>
              <a:path extrusionOk="0" h="2806" w="2804">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53" name="Google Shape;353;p43">
            <a:hlinkClick r:id="rId5"/>
          </p:cNvPr>
          <p:cNvSpPr/>
          <p:nvPr/>
        </p:nvSpPr>
        <p:spPr>
          <a:xfrm>
            <a:off x="5004048" y="3759882"/>
            <a:ext cx="215720" cy="216003"/>
          </a:xfrm>
          <a:custGeom>
            <a:rect b="b" l="l" r="r" t="t"/>
            <a:pathLst>
              <a:path extrusionOk="0" h="2282" w="2281">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54" name="Google Shape;354;p43">
            <a:hlinkClick r:id="rId6"/>
          </p:cNvPr>
          <p:cNvSpPr/>
          <p:nvPr/>
        </p:nvSpPr>
        <p:spPr>
          <a:xfrm>
            <a:off x="4193887" y="3759473"/>
            <a:ext cx="216093" cy="215997"/>
          </a:xfrm>
          <a:custGeom>
            <a:rect b="b" l="l" r="r" t="t"/>
            <a:pathLst>
              <a:path extrusionOk="0" h="2269" w="227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Gray" showMasterSp="0">
  <p:cSld name="Logo Gray">
    <p:bg>
      <p:bgPr>
        <a:solidFill>
          <a:schemeClr val="accent4"/>
        </a:solidFill>
      </p:bgPr>
    </p:bg>
    <p:spTree>
      <p:nvGrpSpPr>
        <p:cNvPr id="355" name="Shape 355"/>
        <p:cNvGrpSpPr/>
        <p:nvPr/>
      </p:nvGrpSpPr>
      <p:grpSpPr>
        <a:xfrm>
          <a:off x="0" y="0"/>
          <a:ext cx="0" cy="0"/>
          <a:chOff x="0" y="0"/>
          <a:chExt cx="0" cy="0"/>
        </a:xfrm>
      </p:grpSpPr>
      <p:sp>
        <p:nvSpPr>
          <p:cNvPr id="356" name="Google Shape;356;p44"/>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7" name="Google Shape;357;p44"/>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8" name="Google Shape;358;p44"/>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359" name="Google Shape;359;p44"/>
          <p:cNvGrpSpPr/>
          <p:nvPr/>
        </p:nvGrpSpPr>
        <p:grpSpPr>
          <a:xfrm>
            <a:off x="3275947" y="1437595"/>
            <a:ext cx="2591951" cy="1679855"/>
            <a:chOff x="4527550" y="2341563"/>
            <a:chExt cx="3135298" cy="2032000"/>
          </a:xfrm>
        </p:grpSpPr>
        <p:sp>
          <p:nvSpPr>
            <p:cNvPr id="360" name="Google Shape;360;p44"/>
            <p:cNvSpPr/>
            <p:nvPr/>
          </p:nvSpPr>
          <p:spPr>
            <a:xfrm>
              <a:off x="5768975" y="2341563"/>
              <a:ext cx="644523" cy="1463669"/>
            </a:xfrm>
            <a:custGeom>
              <a:rect b="b" l="l" r="r" t="t"/>
              <a:pathLst>
                <a:path extrusionOk="0" h="5531" w="2436">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cap="flat" cmpd="sng" w="9525">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61" name="Google Shape;361;p44"/>
            <p:cNvSpPr/>
            <p:nvPr/>
          </p:nvSpPr>
          <p:spPr>
            <a:xfrm>
              <a:off x="4694238" y="3829051"/>
              <a:ext cx="2776526" cy="250824"/>
            </a:xfrm>
            <a:custGeom>
              <a:rect b="b" l="l" r="r" t="t"/>
              <a:pathLst>
                <a:path extrusionOk="0" h="945" w="10493">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62" name="Google Shape;362;p44"/>
            <p:cNvSpPr/>
            <p:nvPr/>
          </p:nvSpPr>
          <p:spPr>
            <a:xfrm>
              <a:off x="4527550" y="4124326"/>
              <a:ext cx="3135298" cy="249237"/>
            </a:xfrm>
            <a:custGeom>
              <a:rect b="b" l="l" r="r" t="t"/>
              <a:pathLst>
                <a:path extrusionOk="0" h="944" w="11852">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363" name="Google Shape;363;p44"/>
          <p:cNvGrpSpPr/>
          <p:nvPr/>
        </p:nvGrpSpPr>
        <p:grpSpPr>
          <a:xfrm>
            <a:off x="-20" y="5002023"/>
            <a:ext cx="9143726" cy="141466"/>
            <a:chOff x="2207568" y="692696"/>
            <a:chExt cx="2304192" cy="576000"/>
          </a:xfrm>
        </p:grpSpPr>
        <p:sp>
          <p:nvSpPr>
            <p:cNvPr id="364" name="Google Shape;364;p44"/>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65" name="Google Shape;365;p44"/>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66" name="Google Shape;366;p44"/>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67" name="Google Shape;367;p44"/>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
        <p:nvSpPr>
          <p:cNvPr id="368" name="Google Shape;368;p44">
            <a:hlinkClick r:id="rId2"/>
          </p:cNvPr>
          <p:cNvSpPr/>
          <p:nvPr/>
        </p:nvSpPr>
        <p:spPr>
          <a:xfrm>
            <a:off x="4734018" y="3759882"/>
            <a:ext cx="215999" cy="215999"/>
          </a:xfrm>
          <a:custGeom>
            <a:rect b="b" l="l" r="r" t="t"/>
            <a:pathLst>
              <a:path extrusionOk="0" h="2806" w="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69" name="Google Shape;369;p44">
            <a:hlinkClick r:id="rId3"/>
          </p:cNvPr>
          <p:cNvSpPr/>
          <p:nvPr/>
        </p:nvSpPr>
        <p:spPr>
          <a:xfrm>
            <a:off x="3923566" y="3759473"/>
            <a:ext cx="216385" cy="215999"/>
          </a:xfrm>
          <a:custGeom>
            <a:rect b="b" l="l" r="r" t="t"/>
            <a:pathLst>
              <a:path extrusionOk="0" h="2806" w="2807">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70" name="Google Shape;370;p44">
            <a:hlinkClick r:id="rId4"/>
          </p:cNvPr>
          <p:cNvSpPr/>
          <p:nvPr/>
        </p:nvSpPr>
        <p:spPr>
          <a:xfrm>
            <a:off x="4464012" y="3759473"/>
            <a:ext cx="215999" cy="215999"/>
          </a:xfrm>
          <a:custGeom>
            <a:rect b="b" l="l" r="r" t="t"/>
            <a:pathLst>
              <a:path extrusionOk="0" h="2806" w="2804">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71" name="Google Shape;371;p44">
            <a:hlinkClick r:id="rId5"/>
          </p:cNvPr>
          <p:cNvSpPr/>
          <p:nvPr/>
        </p:nvSpPr>
        <p:spPr>
          <a:xfrm>
            <a:off x="5004048" y="3759882"/>
            <a:ext cx="215720" cy="216003"/>
          </a:xfrm>
          <a:custGeom>
            <a:rect b="b" l="l" r="r" t="t"/>
            <a:pathLst>
              <a:path extrusionOk="0" h="2282" w="2281">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72" name="Google Shape;372;p44">
            <a:hlinkClick r:id="rId6"/>
          </p:cNvPr>
          <p:cNvSpPr/>
          <p:nvPr/>
        </p:nvSpPr>
        <p:spPr>
          <a:xfrm>
            <a:off x="4193887" y="3759473"/>
            <a:ext cx="216093" cy="215997"/>
          </a:xfrm>
          <a:custGeom>
            <a:rect b="b" l="l" r="r" t="t"/>
            <a:pathLst>
              <a:path extrusionOk="0" h="2269" w="227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Red" showMasterSp="0">
  <p:cSld name="Logo Red">
    <p:bg>
      <p:bgPr>
        <a:solidFill>
          <a:schemeClr val="accent1"/>
        </a:solidFill>
      </p:bgPr>
    </p:bg>
    <p:spTree>
      <p:nvGrpSpPr>
        <p:cNvPr id="373" name="Shape 373"/>
        <p:cNvGrpSpPr/>
        <p:nvPr/>
      </p:nvGrpSpPr>
      <p:grpSpPr>
        <a:xfrm>
          <a:off x="0" y="0"/>
          <a:ext cx="0" cy="0"/>
          <a:chOff x="0" y="0"/>
          <a:chExt cx="0" cy="0"/>
        </a:xfrm>
      </p:grpSpPr>
      <p:sp>
        <p:nvSpPr>
          <p:cNvPr id="374" name="Google Shape;374;p45"/>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5" name="Google Shape;375;p45"/>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6" name="Google Shape;376;p45"/>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377" name="Google Shape;377;p45"/>
          <p:cNvGrpSpPr/>
          <p:nvPr/>
        </p:nvGrpSpPr>
        <p:grpSpPr>
          <a:xfrm>
            <a:off x="3275947" y="1437595"/>
            <a:ext cx="2591951" cy="1679855"/>
            <a:chOff x="4527550" y="2341563"/>
            <a:chExt cx="3135298" cy="2032000"/>
          </a:xfrm>
        </p:grpSpPr>
        <p:sp>
          <p:nvSpPr>
            <p:cNvPr id="378" name="Google Shape;378;p45"/>
            <p:cNvSpPr/>
            <p:nvPr/>
          </p:nvSpPr>
          <p:spPr>
            <a:xfrm>
              <a:off x="5768975" y="2341563"/>
              <a:ext cx="644523" cy="1463669"/>
            </a:xfrm>
            <a:custGeom>
              <a:rect b="b" l="l" r="r" t="t"/>
              <a:pathLst>
                <a:path extrusionOk="0" h="5531" w="2436">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cap="flat" cmpd="sng" w="95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79" name="Google Shape;379;p45"/>
            <p:cNvSpPr/>
            <p:nvPr/>
          </p:nvSpPr>
          <p:spPr>
            <a:xfrm>
              <a:off x="4694238" y="3829051"/>
              <a:ext cx="2776526" cy="250824"/>
            </a:xfrm>
            <a:custGeom>
              <a:rect b="b" l="l" r="r" t="t"/>
              <a:pathLst>
                <a:path extrusionOk="0" h="945" w="10493">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80" name="Google Shape;380;p45"/>
            <p:cNvSpPr/>
            <p:nvPr/>
          </p:nvSpPr>
          <p:spPr>
            <a:xfrm>
              <a:off x="4527550" y="4124326"/>
              <a:ext cx="3135298" cy="249237"/>
            </a:xfrm>
            <a:custGeom>
              <a:rect b="b" l="l" r="r" t="t"/>
              <a:pathLst>
                <a:path extrusionOk="0" h="944" w="11852">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381" name="Google Shape;381;p45"/>
          <p:cNvGrpSpPr/>
          <p:nvPr/>
        </p:nvGrpSpPr>
        <p:grpSpPr>
          <a:xfrm>
            <a:off x="-20" y="5002023"/>
            <a:ext cx="9143726" cy="141466"/>
            <a:chOff x="2207568" y="692696"/>
            <a:chExt cx="2304192" cy="576000"/>
          </a:xfrm>
        </p:grpSpPr>
        <p:sp>
          <p:nvSpPr>
            <p:cNvPr id="382" name="Google Shape;382;p45"/>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83" name="Google Shape;383;p45"/>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84" name="Google Shape;384;p45"/>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385" name="Google Shape;385;p45"/>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
        <p:nvSpPr>
          <p:cNvPr id="386" name="Google Shape;386;p45">
            <a:hlinkClick r:id="rId2"/>
          </p:cNvPr>
          <p:cNvSpPr/>
          <p:nvPr/>
        </p:nvSpPr>
        <p:spPr>
          <a:xfrm>
            <a:off x="4734018" y="3759882"/>
            <a:ext cx="215999" cy="215999"/>
          </a:xfrm>
          <a:custGeom>
            <a:rect b="b" l="l" r="r" t="t"/>
            <a:pathLst>
              <a:path extrusionOk="0" h="2806" w="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87" name="Google Shape;387;p45">
            <a:hlinkClick r:id="rId3"/>
          </p:cNvPr>
          <p:cNvSpPr/>
          <p:nvPr/>
        </p:nvSpPr>
        <p:spPr>
          <a:xfrm>
            <a:off x="3923566" y="3759473"/>
            <a:ext cx="216385" cy="215999"/>
          </a:xfrm>
          <a:custGeom>
            <a:rect b="b" l="l" r="r" t="t"/>
            <a:pathLst>
              <a:path extrusionOk="0" h="2806" w="2807">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88" name="Google Shape;388;p45">
            <a:hlinkClick r:id="rId4"/>
          </p:cNvPr>
          <p:cNvSpPr/>
          <p:nvPr/>
        </p:nvSpPr>
        <p:spPr>
          <a:xfrm>
            <a:off x="4464012" y="3759473"/>
            <a:ext cx="215999" cy="215999"/>
          </a:xfrm>
          <a:custGeom>
            <a:rect b="b" l="l" r="r" t="t"/>
            <a:pathLst>
              <a:path extrusionOk="0" h="2806" w="2804">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89" name="Google Shape;389;p45">
            <a:hlinkClick r:id="rId5"/>
          </p:cNvPr>
          <p:cNvSpPr/>
          <p:nvPr/>
        </p:nvSpPr>
        <p:spPr>
          <a:xfrm>
            <a:off x="5004048" y="3759882"/>
            <a:ext cx="215720" cy="216003"/>
          </a:xfrm>
          <a:custGeom>
            <a:rect b="b" l="l" r="r" t="t"/>
            <a:pathLst>
              <a:path extrusionOk="0" h="2282" w="2281">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90" name="Google Shape;390;p45">
            <a:hlinkClick r:id="rId6"/>
          </p:cNvPr>
          <p:cNvSpPr/>
          <p:nvPr/>
        </p:nvSpPr>
        <p:spPr>
          <a:xfrm>
            <a:off x="4193887" y="3759473"/>
            <a:ext cx="216093" cy="215997"/>
          </a:xfrm>
          <a:custGeom>
            <a:rect b="b" l="l" r="r" t="t"/>
            <a:pathLst>
              <a:path extrusionOk="0" h="2269" w="227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Gold" showMasterSp="0">
  <p:cSld name="Logo Gold">
    <p:bg>
      <p:bgPr>
        <a:solidFill>
          <a:schemeClr val="accent3"/>
        </a:solidFill>
      </p:bgPr>
    </p:bg>
    <p:spTree>
      <p:nvGrpSpPr>
        <p:cNvPr id="391" name="Shape 391"/>
        <p:cNvGrpSpPr/>
        <p:nvPr/>
      </p:nvGrpSpPr>
      <p:grpSpPr>
        <a:xfrm>
          <a:off x="0" y="0"/>
          <a:ext cx="0" cy="0"/>
          <a:chOff x="0" y="0"/>
          <a:chExt cx="0" cy="0"/>
        </a:xfrm>
      </p:grpSpPr>
      <p:sp>
        <p:nvSpPr>
          <p:cNvPr id="392" name="Google Shape;392;p46"/>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3" name="Google Shape;393;p46"/>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4" name="Google Shape;394;p46"/>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b="0" i="0" sz="700" cap="none">
                <a:latin typeface="Aleo"/>
                <a:ea typeface="Aleo"/>
                <a:cs typeface="Aleo"/>
                <a:sym typeface="Aleo"/>
              </a:defRPr>
            </a:lvl1pPr>
            <a:lvl2pPr indent="0" lvl="1" marL="0" rtl="0" algn="r">
              <a:spcBef>
                <a:spcPts val="0"/>
              </a:spcBef>
              <a:buNone/>
              <a:defRPr b="0" i="0" sz="700" cap="none">
                <a:latin typeface="Aleo"/>
                <a:ea typeface="Aleo"/>
                <a:cs typeface="Aleo"/>
                <a:sym typeface="Aleo"/>
              </a:defRPr>
            </a:lvl2pPr>
            <a:lvl3pPr indent="0" lvl="2" marL="0" rtl="0" algn="r">
              <a:spcBef>
                <a:spcPts val="0"/>
              </a:spcBef>
              <a:buNone/>
              <a:defRPr b="0" i="0" sz="700" cap="none">
                <a:latin typeface="Aleo"/>
                <a:ea typeface="Aleo"/>
                <a:cs typeface="Aleo"/>
                <a:sym typeface="Aleo"/>
              </a:defRPr>
            </a:lvl3pPr>
            <a:lvl4pPr indent="0" lvl="3" marL="0" rtl="0" algn="r">
              <a:spcBef>
                <a:spcPts val="0"/>
              </a:spcBef>
              <a:buNone/>
              <a:defRPr b="0" i="0" sz="700" cap="none">
                <a:latin typeface="Aleo"/>
                <a:ea typeface="Aleo"/>
                <a:cs typeface="Aleo"/>
                <a:sym typeface="Aleo"/>
              </a:defRPr>
            </a:lvl4pPr>
            <a:lvl5pPr indent="0" lvl="4" marL="0" rtl="0" algn="r">
              <a:spcBef>
                <a:spcPts val="0"/>
              </a:spcBef>
              <a:buNone/>
              <a:defRPr b="0" i="0" sz="700" cap="none">
                <a:latin typeface="Aleo"/>
                <a:ea typeface="Aleo"/>
                <a:cs typeface="Aleo"/>
                <a:sym typeface="Aleo"/>
              </a:defRPr>
            </a:lvl5pPr>
            <a:lvl6pPr indent="0" lvl="5" marL="0" rtl="0" algn="r">
              <a:spcBef>
                <a:spcPts val="0"/>
              </a:spcBef>
              <a:buNone/>
              <a:defRPr b="0" i="0" sz="700" cap="none">
                <a:latin typeface="Aleo"/>
                <a:ea typeface="Aleo"/>
                <a:cs typeface="Aleo"/>
                <a:sym typeface="Aleo"/>
              </a:defRPr>
            </a:lvl6pPr>
            <a:lvl7pPr indent="0" lvl="6" marL="0" rtl="0" algn="r">
              <a:spcBef>
                <a:spcPts val="0"/>
              </a:spcBef>
              <a:buNone/>
              <a:defRPr b="0" i="0" sz="700" cap="none">
                <a:latin typeface="Aleo"/>
                <a:ea typeface="Aleo"/>
                <a:cs typeface="Aleo"/>
                <a:sym typeface="Aleo"/>
              </a:defRPr>
            </a:lvl7pPr>
            <a:lvl8pPr indent="0" lvl="7" marL="0" rtl="0" algn="r">
              <a:spcBef>
                <a:spcPts val="0"/>
              </a:spcBef>
              <a:buNone/>
              <a:defRPr b="0" i="0" sz="700" cap="none">
                <a:latin typeface="Aleo"/>
                <a:ea typeface="Aleo"/>
                <a:cs typeface="Aleo"/>
                <a:sym typeface="Aleo"/>
              </a:defRPr>
            </a:lvl8pPr>
            <a:lvl9pPr indent="0" lvl="8" marL="0" rtl="0" algn="r">
              <a:spcBef>
                <a:spcPts val="0"/>
              </a:spcBef>
              <a:buNone/>
              <a:defRPr b="0" i="0" sz="700" cap="none">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grpSp>
        <p:nvGrpSpPr>
          <p:cNvPr id="395" name="Google Shape;395;p46"/>
          <p:cNvGrpSpPr/>
          <p:nvPr/>
        </p:nvGrpSpPr>
        <p:grpSpPr>
          <a:xfrm>
            <a:off x="3275947" y="1437595"/>
            <a:ext cx="2591951" cy="1679855"/>
            <a:chOff x="4527550" y="2341563"/>
            <a:chExt cx="3135298" cy="2032000"/>
          </a:xfrm>
        </p:grpSpPr>
        <p:sp>
          <p:nvSpPr>
            <p:cNvPr id="396" name="Google Shape;396;p46"/>
            <p:cNvSpPr/>
            <p:nvPr/>
          </p:nvSpPr>
          <p:spPr>
            <a:xfrm>
              <a:off x="5768975" y="2341563"/>
              <a:ext cx="644523" cy="1463669"/>
            </a:xfrm>
            <a:custGeom>
              <a:rect b="b" l="l" r="r" t="t"/>
              <a:pathLst>
                <a:path extrusionOk="0" h="5531" w="2436">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cap="flat" cmpd="sng" w="9525">
              <a:solidFill>
                <a:schemeClr val="dk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97" name="Google Shape;397;p46"/>
            <p:cNvSpPr/>
            <p:nvPr/>
          </p:nvSpPr>
          <p:spPr>
            <a:xfrm>
              <a:off x="4694238" y="3829051"/>
              <a:ext cx="2776526" cy="250824"/>
            </a:xfrm>
            <a:custGeom>
              <a:rect b="b" l="l" r="r" t="t"/>
              <a:pathLst>
                <a:path extrusionOk="0" h="945" w="10493">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398" name="Google Shape;398;p46"/>
            <p:cNvSpPr/>
            <p:nvPr/>
          </p:nvSpPr>
          <p:spPr>
            <a:xfrm>
              <a:off x="4527550" y="4124326"/>
              <a:ext cx="3135298" cy="249237"/>
            </a:xfrm>
            <a:custGeom>
              <a:rect b="b" l="l" r="r" t="t"/>
              <a:pathLst>
                <a:path extrusionOk="0" h="944" w="11852">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grpSp>
        <p:nvGrpSpPr>
          <p:cNvPr id="399" name="Google Shape;399;p46"/>
          <p:cNvGrpSpPr/>
          <p:nvPr/>
        </p:nvGrpSpPr>
        <p:grpSpPr>
          <a:xfrm>
            <a:off x="-20" y="5002023"/>
            <a:ext cx="9143726" cy="141466"/>
            <a:chOff x="2207568" y="692696"/>
            <a:chExt cx="2304192" cy="576000"/>
          </a:xfrm>
        </p:grpSpPr>
        <p:sp>
          <p:nvSpPr>
            <p:cNvPr id="400" name="Google Shape;400;p46"/>
            <p:cNvSpPr/>
            <p:nvPr/>
          </p:nvSpPr>
          <p:spPr>
            <a:xfrm>
              <a:off x="2783632" y="692696"/>
              <a:ext cx="576000" cy="576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401" name="Google Shape;401;p46"/>
            <p:cNvSpPr/>
            <p:nvPr/>
          </p:nvSpPr>
          <p:spPr>
            <a:xfrm>
              <a:off x="3359696" y="692696"/>
              <a:ext cx="576000" cy="5760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402" name="Google Shape;402;p46"/>
            <p:cNvSpPr/>
            <p:nvPr/>
          </p:nvSpPr>
          <p:spPr>
            <a:xfrm>
              <a:off x="3935760" y="692696"/>
              <a:ext cx="576000" cy="576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sp>
          <p:nvSpPr>
            <p:cNvPr id="403" name="Google Shape;403;p46"/>
            <p:cNvSpPr/>
            <p:nvPr/>
          </p:nvSpPr>
          <p:spPr>
            <a:xfrm>
              <a:off x="2207568" y="692696"/>
              <a:ext cx="576000" cy="576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ato"/>
                <a:ea typeface="Lato"/>
                <a:cs typeface="Lato"/>
                <a:sym typeface="Lato"/>
              </a:endParaRPr>
            </a:p>
          </p:txBody>
        </p:sp>
      </p:grpSp>
      <p:sp>
        <p:nvSpPr>
          <p:cNvPr id="404" name="Google Shape;404;p46">
            <a:hlinkClick r:id="rId2"/>
          </p:cNvPr>
          <p:cNvSpPr/>
          <p:nvPr/>
        </p:nvSpPr>
        <p:spPr>
          <a:xfrm>
            <a:off x="4734018" y="3759882"/>
            <a:ext cx="215999" cy="215999"/>
          </a:xfrm>
          <a:custGeom>
            <a:rect b="b" l="l" r="r" t="t"/>
            <a:pathLst>
              <a:path extrusionOk="0" h="2806" w="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405" name="Google Shape;405;p46">
            <a:hlinkClick r:id="rId3"/>
          </p:cNvPr>
          <p:cNvSpPr/>
          <p:nvPr/>
        </p:nvSpPr>
        <p:spPr>
          <a:xfrm>
            <a:off x="3923566" y="3759473"/>
            <a:ext cx="216385" cy="215999"/>
          </a:xfrm>
          <a:custGeom>
            <a:rect b="b" l="l" r="r" t="t"/>
            <a:pathLst>
              <a:path extrusionOk="0" h="2806" w="2807">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406" name="Google Shape;406;p46">
            <a:hlinkClick r:id="rId4"/>
          </p:cNvPr>
          <p:cNvSpPr/>
          <p:nvPr/>
        </p:nvSpPr>
        <p:spPr>
          <a:xfrm>
            <a:off x="4464012" y="3759473"/>
            <a:ext cx="215999" cy="215999"/>
          </a:xfrm>
          <a:custGeom>
            <a:rect b="b" l="l" r="r" t="t"/>
            <a:pathLst>
              <a:path extrusionOk="0" h="2806" w="2804">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407" name="Google Shape;407;p46">
            <a:hlinkClick r:id="rId5"/>
          </p:cNvPr>
          <p:cNvSpPr/>
          <p:nvPr/>
        </p:nvSpPr>
        <p:spPr>
          <a:xfrm>
            <a:off x="5004048" y="3759882"/>
            <a:ext cx="215720" cy="216003"/>
          </a:xfrm>
          <a:custGeom>
            <a:rect b="b" l="l" r="r" t="t"/>
            <a:pathLst>
              <a:path extrusionOk="0" h="2282" w="2281">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
        <p:nvSpPr>
          <p:cNvPr id="408" name="Google Shape;408;p46">
            <a:hlinkClick r:id="rId6"/>
          </p:cNvPr>
          <p:cNvSpPr/>
          <p:nvPr/>
        </p:nvSpPr>
        <p:spPr>
          <a:xfrm>
            <a:off x="4193887" y="3759473"/>
            <a:ext cx="216093" cy="215997"/>
          </a:xfrm>
          <a:custGeom>
            <a:rect b="b" l="l" r="r" t="t"/>
            <a:pathLst>
              <a:path extrusionOk="0" h="2269" w="227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type="obj">
  <p:cSld name="OBJECT">
    <p:spTree>
      <p:nvGrpSpPr>
        <p:cNvPr id="409" name="Shape 409"/>
        <p:cNvGrpSpPr/>
        <p:nvPr/>
      </p:nvGrpSpPr>
      <p:grpSpPr>
        <a:xfrm>
          <a:off x="0" y="0"/>
          <a:ext cx="0" cy="0"/>
          <a:chOff x="0" y="0"/>
          <a:chExt cx="0" cy="0"/>
        </a:xfrm>
      </p:grpSpPr>
      <p:sp>
        <p:nvSpPr>
          <p:cNvPr id="410" name="Google Shape;410;p47"/>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1" name="Google Shape;411;p47"/>
          <p:cNvSpPr txBox="1"/>
          <p:nvPr>
            <p:ph idx="1" type="body"/>
          </p:nvPr>
        </p:nvSpPr>
        <p:spPr>
          <a:xfrm>
            <a:off x="359569" y="1329929"/>
            <a:ext cx="8421900" cy="32946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300"/>
              </a:spcBef>
              <a:spcAft>
                <a:spcPts val="0"/>
              </a:spcAft>
              <a:buSzPts val="1400"/>
              <a:buChar char="•"/>
              <a:defRPr/>
            </a:lvl1pPr>
            <a:lvl2pPr indent="-317500" lvl="1" marL="914400" rtl="0" algn="l">
              <a:lnSpc>
                <a:spcPct val="120000"/>
              </a:lnSpc>
              <a:spcBef>
                <a:spcPts val="300"/>
              </a:spcBef>
              <a:spcAft>
                <a:spcPts val="0"/>
              </a:spcAft>
              <a:buSzPts val="1400"/>
              <a:buChar char="–"/>
              <a:defRPr/>
            </a:lvl2pPr>
            <a:lvl3pPr indent="-317500" lvl="2" marL="1371600" rtl="0" algn="l">
              <a:lnSpc>
                <a:spcPct val="120000"/>
              </a:lnSpc>
              <a:spcBef>
                <a:spcPts val="300"/>
              </a:spcBef>
              <a:spcAft>
                <a:spcPts val="0"/>
              </a:spcAft>
              <a:buSzPts val="1400"/>
              <a:buChar char="•"/>
              <a:defRPr/>
            </a:lvl3pPr>
            <a:lvl4pPr indent="-317500" lvl="3" marL="1828800" rtl="0" algn="l">
              <a:lnSpc>
                <a:spcPct val="120000"/>
              </a:lnSpc>
              <a:spcBef>
                <a:spcPts val="300"/>
              </a:spcBef>
              <a:spcAft>
                <a:spcPts val="0"/>
              </a:spcAft>
              <a:buSzPts val="1400"/>
              <a:buChar char="•"/>
              <a:defRPr/>
            </a:lvl4pPr>
            <a:lvl5pPr indent="-317500" lvl="4" marL="2286000" rtl="0" algn="l">
              <a:lnSpc>
                <a:spcPct val="120000"/>
              </a:lnSpc>
              <a:spcBef>
                <a:spcPts val="300"/>
              </a:spcBef>
              <a:spcAft>
                <a:spcPts val="0"/>
              </a:spcAft>
              <a:buSzPts val="1400"/>
              <a:buChar char="•"/>
              <a:defRPr/>
            </a:lvl5pPr>
            <a:lvl6pPr indent="-317500" lvl="5" marL="2743200" rtl="0" algn="l">
              <a:lnSpc>
                <a:spcPct val="120000"/>
              </a:lnSpc>
              <a:spcBef>
                <a:spcPts val="300"/>
              </a:spcBef>
              <a:spcAft>
                <a:spcPts val="0"/>
              </a:spcAft>
              <a:buSzPts val="1400"/>
              <a:buChar char="•"/>
              <a:defRPr/>
            </a:lvl6pPr>
            <a:lvl7pPr indent="-317500" lvl="6" marL="3200400" rtl="0" algn="l">
              <a:lnSpc>
                <a:spcPct val="120000"/>
              </a:lnSpc>
              <a:spcBef>
                <a:spcPts val="300"/>
              </a:spcBef>
              <a:spcAft>
                <a:spcPts val="0"/>
              </a:spcAft>
              <a:buSzPts val="1400"/>
              <a:buChar char="•"/>
              <a:defRPr/>
            </a:lvl7pPr>
            <a:lvl8pPr indent="-317500" lvl="7" marL="3657600" rtl="0" algn="l">
              <a:lnSpc>
                <a:spcPct val="120000"/>
              </a:lnSpc>
              <a:spcBef>
                <a:spcPts val="300"/>
              </a:spcBef>
              <a:spcAft>
                <a:spcPts val="0"/>
              </a:spcAft>
              <a:buSzPts val="1400"/>
              <a:buChar char="•"/>
              <a:defRPr/>
            </a:lvl8pPr>
            <a:lvl9pPr indent="-317500" lvl="8" marL="4114800" rtl="0" algn="l">
              <a:lnSpc>
                <a:spcPct val="120000"/>
              </a:lnSpc>
              <a:spcBef>
                <a:spcPts val="300"/>
              </a:spcBef>
              <a:spcAft>
                <a:spcPts val="0"/>
              </a:spcAft>
              <a:buSzPts val="1400"/>
              <a:buChar char="•"/>
              <a:defRPr/>
            </a:lvl9pPr>
          </a:lstStyle>
          <a:p/>
        </p:txBody>
      </p:sp>
      <p:sp>
        <p:nvSpPr>
          <p:cNvPr id="412" name="Google Shape;412;p47"/>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47"/>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4" name="Google Shape;414;p47"/>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type="titleOnly">
  <p:cSld name="TITLE_ONLY">
    <p:spTree>
      <p:nvGrpSpPr>
        <p:cNvPr id="415" name="Shape 415"/>
        <p:cNvGrpSpPr/>
        <p:nvPr/>
      </p:nvGrpSpPr>
      <p:grpSpPr>
        <a:xfrm>
          <a:off x="0" y="0"/>
          <a:ext cx="0" cy="0"/>
          <a:chOff x="0" y="0"/>
          <a:chExt cx="0" cy="0"/>
        </a:xfrm>
      </p:grpSpPr>
      <p:sp>
        <p:nvSpPr>
          <p:cNvPr id="416" name="Google Shape;416;p48"/>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7" name="Google Shape;417;p48"/>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8" name="Google Shape;418;p48"/>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9" name="Google Shape;419;p48"/>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p:cSld name="Blank ">
    <p:spTree>
      <p:nvGrpSpPr>
        <p:cNvPr id="420" name="Shape 420"/>
        <p:cNvGrpSpPr/>
        <p:nvPr/>
      </p:nvGrpSpPr>
      <p:grpSpPr>
        <a:xfrm>
          <a:off x="0" y="0"/>
          <a:ext cx="0" cy="0"/>
          <a:chOff x="0" y="0"/>
          <a:chExt cx="0" cy="0"/>
        </a:xfrm>
      </p:grpSpPr>
      <p:sp>
        <p:nvSpPr>
          <p:cNvPr id="421" name="Google Shape;421;p49"/>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2" name="Google Shape;422;p49"/>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3" name="Google Shape;423;p49"/>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theme" Target="../theme/theme3.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007603" y="357188"/>
            <a:ext cx="7776900" cy="8106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2"/>
              </a:buClr>
              <a:buSzPts val="2400"/>
              <a:buFont typeface="Aleo"/>
              <a:buNone/>
              <a:defRPr b="1" i="0" sz="2400" u="none" cap="none" strike="noStrike">
                <a:solidFill>
                  <a:schemeClr val="accent2"/>
                </a:solidFill>
                <a:latin typeface="Aleo"/>
                <a:ea typeface="Aleo"/>
                <a:cs typeface="Aleo"/>
                <a:sym typeface="Ale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356728" y="1329929"/>
            <a:ext cx="8424900" cy="3294600"/>
          </a:xfrm>
          <a:prstGeom prst="rect">
            <a:avLst/>
          </a:prstGeom>
          <a:noFill/>
          <a:ln>
            <a:noFill/>
          </a:ln>
        </p:spPr>
        <p:txBody>
          <a:bodyPr anchorCtr="0" anchor="t" bIns="0" lIns="0" spcFirstLastPara="1" rIns="0" wrap="square" tIns="0">
            <a:noAutofit/>
          </a:bodyPr>
          <a:lstStyle>
            <a:lvl1pPr indent="-317500" lvl="0" marL="4572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1pPr>
            <a:lvl2pPr indent="-317500" lvl="1" marL="914400" marR="0" rtl="0" algn="l">
              <a:lnSpc>
                <a:spcPct val="120000"/>
              </a:lnSpc>
              <a:spcBef>
                <a:spcPts val="300"/>
              </a:spcBef>
              <a:spcAft>
                <a:spcPts val="0"/>
              </a:spcAft>
              <a:buClr>
                <a:schemeClr val="accent1"/>
              </a:buClr>
              <a:buSzPts val="1400"/>
              <a:buFont typeface="Lato"/>
              <a:buChar char="–"/>
              <a:defRPr b="0" i="0" sz="1400" u="none" cap="none" strike="noStrike">
                <a:solidFill>
                  <a:schemeClr val="dk1"/>
                </a:solidFill>
                <a:latin typeface="Lato"/>
                <a:ea typeface="Lato"/>
                <a:cs typeface="Lato"/>
                <a:sym typeface="Lato"/>
              </a:defRPr>
            </a:lvl2pPr>
            <a:lvl3pPr indent="-317500" lvl="2" marL="13716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3pPr>
            <a:lvl4pPr indent="-317500" lvl="3" marL="18288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4pPr>
            <a:lvl5pPr indent="-317500" lvl="4" marL="22860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5pPr>
            <a:lvl6pPr indent="-317500" lvl="5" marL="27432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6pPr>
            <a:lvl7pPr indent="-317500" lvl="6" marL="32004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7pPr>
            <a:lvl8pPr indent="-317500" lvl="7" marL="36576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8pPr>
            <a:lvl9pPr indent="-317500" lvl="8" marL="4114800" marR="0" rtl="0" algn="l">
              <a:lnSpc>
                <a:spcPct val="120000"/>
              </a:lnSpc>
              <a:spcBef>
                <a:spcPts val="300"/>
              </a:spcBef>
              <a:spcAft>
                <a:spcPts val="0"/>
              </a:spcAft>
              <a:buClr>
                <a:schemeClr val="accent1"/>
              </a:buClr>
              <a:buSzPts val="1400"/>
              <a:buFont typeface="Noto Sans Symbols"/>
              <a:buChar char="•"/>
              <a:defRPr b="0" i="0" sz="1400" u="none" cap="none" strike="noStrike">
                <a:solidFill>
                  <a:schemeClr val="dk1"/>
                </a:solidFill>
                <a:latin typeface="Lato"/>
                <a:ea typeface="Lato"/>
                <a:cs typeface="Lato"/>
                <a:sym typeface="Lato"/>
              </a:defRPr>
            </a:lvl9pPr>
          </a:lstStyle>
          <a:p/>
        </p:txBody>
      </p:sp>
      <p:sp>
        <p:nvSpPr>
          <p:cNvPr id="53" name="Google Shape;53;p13"/>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lvl1pPr lvl="0" marR="0" rtl="0" algn="r">
              <a:spcBef>
                <a:spcPts val="0"/>
              </a:spcBef>
              <a:spcAft>
                <a:spcPts val="0"/>
              </a:spcAft>
              <a:buSzPts val="1100"/>
              <a:buNone/>
              <a:defRPr b="0" i="0" sz="700" u="none" cap="none" strike="noStrike">
                <a:solidFill>
                  <a:schemeClr val="dk2"/>
                </a:solidFill>
                <a:latin typeface="Aleo"/>
                <a:ea typeface="Aleo"/>
                <a:cs typeface="Aleo"/>
                <a:sym typeface="Aleo"/>
              </a:defRPr>
            </a:lvl1pPr>
            <a:lvl2pPr lvl="1" marR="0" rtl="0" algn="l">
              <a:spcBef>
                <a:spcPts val="0"/>
              </a:spcBef>
              <a:spcAft>
                <a:spcPts val="0"/>
              </a:spcAft>
              <a:buSzPts val="1100"/>
              <a:buNone/>
              <a:defRPr b="0" i="0" sz="1400" u="none" cap="none" strike="noStrike">
                <a:solidFill>
                  <a:schemeClr val="dk1"/>
                </a:solidFill>
                <a:latin typeface="Lato"/>
                <a:ea typeface="Lato"/>
                <a:cs typeface="Lato"/>
                <a:sym typeface="Lato"/>
              </a:defRPr>
            </a:lvl2pPr>
            <a:lvl3pPr lvl="2" marR="0" rtl="0" algn="l">
              <a:spcBef>
                <a:spcPts val="0"/>
              </a:spcBef>
              <a:spcAft>
                <a:spcPts val="0"/>
              </a:spcAft>
              <a:buSzPts val="1100"/>
              <a:buNone/>
              <a:defRPr b="0" i="0" sz="1400" u="none" cap="none" strike="noStrike">
                <a:solidFill>
                  <a:schemeClr val="dk1"/>
                </a:solidFill>
                <a:latin typeface="Lato"/>
                <a:ea typeface="Lato"/>
                <a:cs typeface="Lato"/>
                <a:sym typeface="Lato"/>
              </a:defRPr>
            </a:lvl3pPr>
            <a:lvl4pPr lvl="3" marR="0" rtl="0" algn="l">
              <a:spcBef>
                <a:spcPts val="0"/>
              </a:spcBef>
              <a:spcAft>
                <a:spcPts val="0"/>
              </a:spcAft>
              <a:buSzPts val="1100"/>
              <a:buNone/>
              <a:defRPr b="0" i="0" sz="1400" u="none" cap="none" strike="noStrike">
                <a:solidFill>
                  <a:schemeClr val="dk1"/>
                </a:solidFill>
                <a:latin typeface="Lato"/>
                <a:ea typeface="Lato"/>
                <a:cs typeface="Lato"/>
                <a:sym typeface="Lato"/>
              </a:defRPr>
            </a:lvl4pPr>
            <a:lvl5pPr lvl="4" marR="0" rtl="0" algn="l">
              <a:spcBef>
                <a:spcPts val="0"/>
              </a:spcBef>
              <a:spcAft>
                <a:spcPts val="0"/>
              </a:spcAft>
              <a:buSzPts val="1100"/>
              <a:buNone/>
              <a:defRPr b="0" i="0" sz="1400" u="none" cap="none" strike="noStrike">
                <a:solidFill>
                  <a:schemeClr val="dk1"/>
                </a:solidFill>
                <a:latin typeface="Lato"/>
                <a:ea typeface="Lato"/>
                <a:cs typeface="Lato"/>
                <a:sym typeface="Lato"/>
              </a:defRPr>
            </a:lvl5pPr>
            <a:lvl6pPr lvl="5" marR="0" rtl="0" algn="l">
              <a:spcBef>
                <a:spcPts val="0"/>
              </a:spcBef>
              <a:spcAft>
                <a:spcPts val="0"/>
              </a:spcAft>
              <a:buSzPts val="1100"/>
              <a:buNone/>
              <a:defRPr b="0" i="0" sz="1400" u="none" cap="none" strike="noStrike">
                <a:solidFill>
                  <a:schemeClr val="dk1"/>
                </a:solidFill>
                <a:latin typeface="Lato"/>
                <a:ea typeface="Lato"/>
                <a:cs typeface="Lato"/>
                <a:sym typeface="Lato"/>
              </a:defRPr>
            </a:lvl6pPr>
            <a:lvl7pPr lvl="6" marR="0" rtl="0" algn="l">
              <a:spcBef>
                <a:spcPts val="0"/>
              </a:spcBef>
              <a:spcAft>
                <a:spcPts val="0"/>
              </a:spcAft>
              <a:buSzPts val="1100"/>
              <a:buNone/>
              <a:defRPr b="0" i="0" sz="1400" u="none" cap="none" strike="noStrike">
                <a:solidFill>
                  <a:schemeClr val="dk1"/>
                </a:solidFill>
                <a:latin typeface="Lato"/>
                <a:ea typeface="Lato"/>
                <a:cs typeface="Lato"/>
                <a:sym typeface="Lato"/>
              </a:defRPr>
            </a:lvl7pPr>
            <a:lvl8pPr lvl="7" marR="0" rtl="0" algn="l">
              <a:spcBef>
                <a:spcPts val="0"/>
              </a:spcBef>
              <a:spcAft>
                <a:spcPts val="0"/>
              </a:spcAft>
              <a:buSzPts val="1100"/>
              <a:buNone/>
              <a:defRPr b="0" i="0" sz="1400" u="none" cap="none" strike="noStrike">
                <a:solidFill>
                  <a:schemeClr val="dk1"/>
                </a:solidFill>
                <a:latin typeface="Lato"/>
                <a:ea typeface="Lato"/>
                <a:cs typeface="Lato"/>
                <a:sym typeface="Lato"/>
              </a:defRPr>
            </a:lvl8pPr>
            <a:lvl9pPr lvl="8" marR="0" rtl="0" algn="l">
              <a:spcBef>
                <a:spcPts val="0"/>
              </a:spcBef>
              <a:spcAft>
                <a:spcPts val="0"/>
              </a:spcAft>
              <a:buSzPts val="1100"/>
              <a:buNone/>
              <a:defRPr b="0" i="0" sz="1400" u="none" cap="none" strike="noStrike">
                <a:solidFill>
                  <a:schemeClr val="dk1"/>
                </a:solidFill>
                <a:latin typeface="Lato"/>
                <a:ea typeface="Lato"/>
                <a:cs typeface="Lato"/>
                <a:sym typeface="Lato"/>
              </a:defRPr>
            </a:lvl9pPr>
          </a:lstStyle>
          <a:p/>
        </p:txBody>
      </p:sp>
      <p:sp>
        <p:nvSpPr>
          <p:cNvPr id="54" name="Google Shape;54;p13"/>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lvl1pPr lvl="0" marR="0" rtl="0" algn="r">
              <a:spcBef>
                <a:spcPts val="0"/>
              </a:spcBef>
              <a:spcAft>
                <a:spcPts val="0"/>
              </a:spcAft>
              <a:buSzPts val="1100"/>
              <a:buNone/>
              <a:defRPr b="0" i="0" sz="700" u="none" cap="none" strike="noStrike">
                <a:solidFill>
                  <a:schemeClr val="dk2"/>
                </a:solidFill>
                <a:latin typeface="Aleo"/>
                <a:ea typeface="Aleo"/>
                <a:cs typeface="Aleo"/>
                <a:sym typeface="Aleo"/>
              </a:defRPr>
            </a:lvl1pPr>
            <a:lvl2pPr lvl="1" marR="0" rtl="0" algn="l">
              <a:spcBef>
                <a:spcPts val="0"/>
              </a:spcBef>
              <a:spcAft>
                <a:spcPts val="0"/>
              </a:spcAft>
              <a:buSzPts val="1100"/>
              <a:buNone/>
              <a:defRPr b="0" i="0" sz="1400" u="none" cap="none" strike="noStrike">
                <a:solidFill>
                  <a:schemeClr val="dk1"/>
                </a:solidFill>
                <a:latin typeface="Lato"/>
                <a:ea typeface="Lato"/>
                <a:cs typeface="Lato"/>
                <a:sym typeface="Lato"/>
              </a:defRPr>
            </a:lvl2pPr>
            <a:lvl3pPr lvl="2" marR="0" rtl="0" algn="l">
              <a:spcBef>
                <a:spcPts val="0"/>
              </a:spcBef>
              <a:spcAft>
                <a:spcPts val="0"/>
              </a:spcAft>
              <a:buSzPts val="1100"/>
              <a:buNone/>
              <a:defRPr b="0" i="0" sz="1400" u="none" cap="none" strike="noStrike">
                <a:solidFill>
                  <a:schemeClr val="dk1"/>
                </a:solidFill>
                <a:latin typeface="Lato"/>
                <a:ea typeface="Lato"/>
                <a:cs typeface="Lato"/>
                <a:sym typeface="Lato"/>
              </a:defRPr>
            </a:lvl3pPr>
            <a:lvl4pPr lvl="3" marR="0" rtl="0" algn="l">
              <a:spcBef>
                <a:spcPts val="0"/>
              </a:spcBef>
              <a:spcAft>
                <a:spcPts val="0"/>
              </a:spcAft>
              <a:buSzPts val="1100"/>
              <a:buNone/>
              <a:defRPr b="0" i="0" sz="1400" u="none" cap="none" strike="noStrike">
                <a:solidFill>
                  <a:schemeClr val="dk1"/>
                </a:solidFill>
                <a:latin typeface="Lato"/>
                <a:ea typeface="Lato"/>
                <a:cs typeface="Lato"/>
                <a:sym typeface="Lato"/>
              </a:defRPr>
            </a:lvl4pPr>
            <a:lvl5pPr lvl="4" marR="0" rtl="0" algn="l">
              <a:spcBef>
                <a:spcPts val="0"/>
              </a:spcBef>
              <a:spcAft>
                <a:spcPts val="0"/>
              </a:spcAft>
              <a:buSzPts val="1100"/>
              <a:buNone/>
              <a:defRPr b="0" i="0" sz="1400" u="none" cap="none" strike="noStrike">
                <a:solidFill>
                  <a:schemeClr val="dk1"/>
                </a:solidFill>
                <a:latin typeface="Lato"/>
                <a:ea typeface="Lato"/>
                <a:cs typeface="Lato"/>
                <a:sym typeface="Lato"/>
              </a:defRPr>
            </a:lvl5pPr>
            <a:lvl6pPr lvl="5" marR="0" rtl="0" algn="l">
              <a:spcBef>
                <a:spcPts val="0"/>
              </a:spcBef>
              <a:spcAft>
                <a:spcPts val="0"/>
              </a:spcAft>
              <a:buSzPts val="1100"/>
              <a:buNone/>
              <a:defRPr b="0" i="0" sz="1400" u="none" cap="none" strike="noStrike">
                <a:solidFill>
                  <a:schemeClr val="dk1"/>
                </a:solidFill>
                <a:latin typeface="Lato"/>
                <a:ea typeface="Lato"/>
                <a:cs typeface="Lato"/>
                <a:sym typeface="Lato"/>
              </a:defRPr>
            </a:lvl6pPr>
            <a:lvl7pPr lvl="6" marR="0" rtl="0" algn="l">
              <a:spcBef>
                <a:spcPts val="0"/>
              </a:spcBef>
              <a:spcAft>
                <a:spcPts val="0"/>
              </a:spcAft>
              <a:buSzPts val="1100"/>
              <a:buNone/>
              <a:defRPr b="0" i="0" sz="1400" u="none" cap="none" strike="noStrike">
                <a:solidFill>
                  <a:schemeClr val="dk1"/>
                </a:solidFill>
                <a:latin typeface="Lato"/>
                <a:ea typeface="Lato"/>
                <a:cs typeface="Lato"/>
                <a:sym typeface="Lato"/>
              </a:defRPr>
            </a:lvl7pPr>
            <a:lvl8pPr lvl="7" marR="0" rtl="0" algn="l">
              <a:spcBef>
                <a:spcPts val="0"/>
              </a:spcBef>
              <a:spcAft>
                <a:spcPts val="0"/>
              </a:spcAft>
              <a:buSzPts val="1100"/>
              <a:buNone/>
              <a:defRPr b="0" i="0" sz="1400" u="none" cap="none" strike="noStrike">
                <a:solidFill>
                  <a:schemeClr val="dk1"/>
                </a:solidFill>
                <a:latin typeface="Lato"/>
                <a:ea typeface="Lato"/>
                <a:cs typeface="Lato"/>
                <a:sym typeface="Lato"/>
              </a:defRPr>
            </a:lvl8pPr>
            <a:lvl9pPr lvl="8" marR="0" rtl="0" algn="l">
              <a:spcBef>
                <a:spcPts val="0"/>
              </a:spcBef>
              <a:spcAft>
                <a:spcPts val="0"/>
              </a:spcAft>
              <a:buSzPts val="1100"/>
              <a:buNone/>
              <a:defRPr b="0" i="0" sz="1400" u="none" cap="none" strike="noStrike">
                <a:solidFill>
                  <a:schemeClr val="dk1"/>
                </a:solidFill>
                <a:latin typeface="Lato"/>
                <a:ea typeface="Lato"/>
                <a:cs typeface="Lato"/>
                <a:sym typeface="Lato"/>
              </a:defRPr>
            </a:lvl9pPr>
          </a:lstStyle>
          <a:p/>
        </p:txBody>
      </p:sp>
      <p:sp>
        <p:nvSpPr>
          <p:cNvPr id="55" name="Google Shape;55;p13"/>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700" u="none" cap="none" strike="noStrike">
                <a:solidFill>
                  <a:schemeClr val="dk2"/>
                </a:solidFill>
                <a:latin typeface="Aleo"/>
                <a:ea typeface="Aleo"/>
                <a:cs typeface="Aleo"/>
                <a:sym typeface="Aleo"/>
              </a:defRPr>
            </a:lvl1pPr>
            <a:lvl2pPr indent="0" lvl="1" marL="0" marR="0" rtl="0" algn="r">
              <a:spcBef>
                <a:spcPts val="0"/>
              </a:spcBef>
              <a:buNone/>
              <a:defRPr b="0" i="0" sz="700" u="none" cap="none" strike="noStrike">
                <a:solidFill>
                  <a:schemeClr val="dk2"/>
                </a:solidFill>
                <a:latin typeface="Aleo"/>
                <a:ea typeface="Aleo"/>
                <a:cs typeface="Aleo"/>
                <a:sym typeface="Aleo"/>
              </a:defRPr>
            </a:lvl2pPr>
            <a:lvl3pPr indent="0" lvl="2" marL="0" marR="0" rtl="0" algn="r">
              <a:spcBef>
                <a:spcPts val="0"/>
              </a:spcBef>
              <a:buNone/>
              <a:defRPr b="0" i="0" sz="700" u="none" cap="none" strike="noStrike">
                <a:solidFill>
                  <a:schemeClr val="dk2"/>
                </a:solidFill>
                <a:latin typeface="Aleo"/>
                <a:ea typeface="Aleo"/>
                <a:cs typeface="Aleo"/>
                <a:sym typeface="Aleo"/>
              </a:defRPr>
            </a:lvl3pPr>
            <a:lvl4pPr indent="0" lvl="3" marL="0" marR="0" rtl="0" algn="r">
              <a:spcBef>
                <a:spcPts val="0"/>
              </a:spcBef>
              <a:buNone/>
              <a:defRPr b="0" i="0" sz="700" u="none" cap="none" strike="noStrike">
                <a:solidFill>
                  <a:schemeClr val="dk2"/>
                </a:solidFill>
                <a:latin typeface="Aleo"/>
                <a:ea typeface="Aleo"/>
                <a:cs typeface="Aleo"/>
                <a:sym typeface="Aleo"/>
              </a:defRPr>
            </a:lvl4pPr>
            <a:lvl5pPr indent="0" lvl="4" marL="0" marR="0" rtl="0" algn="r">
              <a:spcBef>
                <a:spcPts val="0"/>
              </a:spcBef>
              <a:buNone/>
              <a:defRPr b="0" i="0" sz="700" u="none" cap="none" strike="noStrike">
                <a:solidFill>
                  <a:schemeClr val="dk2"/>
                </a:solidFill>
                <a:latin typeface="Aleo"/>
                <a:ea typeface="Aleo"/>
                <a:cs typeface="Aleo"/>
                <a:sym typeface="Aleo"/>
              </a:defRPr>
            </a:lvl5pPr>
            <a:lvl6pPr indent="0" lvl="5" marL="0" marR="0" rtl="0" algn="r">
              <a:spcBef>
                <a:spcPts val="0"/>
              </a:spcBef>
              <a:buNone/>
              <a:defRPr b="0" i="0" sz="700" u="none" cap="none" strike="noStrike">
                <a:solidFill>
                  <a:schemeClr val="dk2"/>
                </a:solidFill>
                <a:latin typeface="Aleo"/>
                <a:ea typeface="Aleo"/>
                <a:cs typeface="Aleo"/>
                <a:sym typeface="Aleo"/>
              </a:defRPr>
            </a:lvl6pPr>
            <a:lvl7pPr indent="0" lvl="6" marL="0" marR="0" rtl="0" algn="r">
              <a:spcBef>
                <a:spcPts val="0"/>
              </a:spcBef>
              <a:buNone/>
              <a:defRPr b="0" i="0" sz="700" u="none" cap="none" strike="noStrike">
                <a:solidFill>
                  <a:schemeClr val="dk2"/>
                </a:solidFill>
                <a:latin typeface="Aleo"/>
                <a:ea typeface="Aleo"/>
                <a:cs typeface="Aleo"/>
                <a:sym typeface="Aleo"/>
              </a:defRPr>
            </a:lvl7pPr>
            <a:lvl8pPr indent="0" lvl="7" marL="0" marR="0" rtl="0" algn="r">
              <a:spcBef>
                <a:spcPts val="0"/>
              </a:spcBef>
              <a:buNone/>
              <a:defRPr b="0" i="0" sz="700" u="none" cap="none" strike="noStrike">
                <a:solidFill>
                  <a:schemeClr val="dk2"/>
                </a:solidFill>
                <a:latin typeface="Aleo"/>
                <a:ea typeface="Aleo"/>
                <a:cs typeface="Aleo"/>
                <a:sym typeface="Aleo"/>
              </a:defRPr>
            </a:lvl8pPr>
            <a:lvl9pPr indent="0" lvl="8" marL="0" marR="0" rtl="0" algn="r">
              <a:spcBef>
                <a:spcPts val="0"/>
              </a:spcBef>
              <a:buNone/>
              <a:defRPr b="0" i="0" sz="700" u="none" cap="none" strike="noStrike">
                <a:solidFill>
                  <a:schemeClr val="dk2"/>
                </a:solidFill>
                <a:latin typeface="Aleo"/>
                <a:ea typeface="Aleo"/>
                <a:cs typeface="Aleo"/>
                <a:sym typeface="Aleo"/>
              </a:defRPr>
            </a:lvl9pPr>
          </a:lstStyle>
          <a:p>
            <a:pPr indent="0" lvl="0" marL="0" rtl="0" algn="r">
              <a:spcBef>
                <a:spcPts val="0"/>
              </a:spcBef>
              <a:spcAft>
                <a:spcPts val="0"/>
              </a:spcAft>
              <a:buNone/>
            </a:pPr>
            <a:fld id="{00000000-1234-1234-1234-123412341234}" type="slidenum">
              <a:rPr lang="fi"/>
              <a:t>‹#›</a:t>
            </a:fld>
            <a:endParaRPr/>
          </a:p>
        </p:txBody>
      </p:sp>
      <p:sp>
        <p:nvSpPr>
          <p:cNvPr id="56" name="Google Shape;56;p13"/>
          <p:cNvSpPr/>
          <p:nvPr/>
        </p:nvSpPr>
        <p:spPr>
          <a:xfrm>
            <a:off x="0" y="5002020"/>
            <a:ext cx="9144000" cy="1416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ato"/>
              <a:ea typeface="Lato"/>
              <a:cs typeface="Lato"/>
              <a:sym typeface="Lato"/>
            </a:endParaRPr>
          </a:p>
        </p:txBody>
      </p:sp>
      <p:grpSp>
        <p:nvGrpSpPr>
          <p:cNvPr id="57" name="Google Shape;57;p13"/>
          <p:cNvGrpSpPr/>
          <p:nvPr/>
        </p:nvGrpSpPr>
        <p:grpSpPr>
          <a:xfrm>
            <a:off x="359722" y="66"/>
            <a:ext cx="432030" cy="951676"/>
            <a:chOff x="5372826" y="1844824"/>
            <a:chExt cx="1457100" cy="3209700"/>
          </a:xfrm>
        </p:grpSpPr>
        <p:sp>
          <p:nvSpPr>
            <p:cNvPr id="58" name="Google Shape;58;p13"/>
            <p:cNvSpPr/>
            <p:nvPr/>
          </p:nvSpPr>
          <p:spPr>
            <a:xfrm>
              <a:off x="5372826" y="1844824"/>
              <a:ext cx="1457100" cy="32097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ato"/>
                <a:ea typeface="Lato"/>
                <a:cs typeface="Lato"/>
                <a:sym typeface="Lato"/>
              </a:endParaRPr>
            </a:p>
          </p:txBody>
        </p:sp>
        <p:sp>
          <p:nvSpPr>
            <p:cNvPr id="59" name="Google Shape;59;p13"/>
            <p:cNvSpPr/>
            <p:nvPr/>
          </p:nvSpPr>
          <p:spPr>
            <a:xfrm>
              <a:off x="5760666" y="3050717"/>
              <a:ext cx="681407" cy="1548241"/>
            </a:xfrm>
            <a:custGeom>
              <a:rect b="b" l="l" r="r" t="t"/>
              <a:pathLst>
                <a:path extrusionOk="0" h="7179" w="3164">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ato"/>
                <a:ea typeface="Lato"/>
                <a:cs typeface="Lato"/>
                <a:sym typeface="Lato"/>
              </a:endParaRPr>
            </a:p>
          </p:txBody>
        </p:sp>
      </p:gr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Lst>
  <mc:AlternateContent>
    <mc:Choice Requires="p14">
      <p:transition p14:dur="25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8.xml"/><Relationship Id="rId3" Type="http://schemas.openxmlformats.org/officeDocument/2006/relationships/hyperlink" Target="https://www.terveysportti.fi/apps/dtk/tmi/article/tmm00147?toc=249488"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 Id="rId3" Type="http://schemas.openxmlformats.org/officeDocument/2006/relationships/hyperlink" Target="https://www.kaypahoito.fi/nix0262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6.xml"/><Relationship Id="rId3" Type="http://schemas.openxmlformats.org/officeDocument/2006/relationships/hyperlink" Target="https://docs.google.com/forms/d/e/1FAIpQLScRjwefWcjlJYR1X2eKY9E0rAnEzSfVvHDCdWyynEWwdzVeGw/viewform?usp=sf_link" TargetMode="External"/><Relationship Id="rId4" Type="http://schemas.openxmlformats.org/officeDocument/2006/relationships/image" Target="../media/image27.png"/><Relationship Id="rId5"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7.xml"/><Relationship Id="rId3" Type="http://schemas.openxmlformats.org/officeDocument/2006/relationships/hyperlink" Target="http://www.mieli.fi" TargetMode="External"/><Relationship Id="rId4" Type="http://schemas.openxmlformats.org/officeDocument/2006/relationships/hyperlink" Target="http://www.mielenterveystalo.fi" TargetMode="External"/><Relationship Id="rId5" Type="http://schemas.openxmlformats.org/officeDocument/2006/relationships/hyperlink" Target="https://yle.fi/uutiset/3-8751001" TargetMode="External"/><Relationship Id="rId6" Type="http://schemas.openxmlformats.org/officeDocument/2006/relationships/hyperlink" Target="https://jyx.jyu.fi/dspace/bitstream/handle/123456789/41260/URN-NBN-fi-jyu-201304251504.pdf?sequence=4" TargetMode="External"/><Relationship Id="rId7" Type="http://schemas.openxmlformats.org/officeDocument/2006/relationships/hyperlink" Target="http://www.oph.fi/download/163777_perusopetuksen_opetussuunnitelman_perusteet_2014.pdf" TargetMode="External"/><Relationship Id="rId8" Type="http://schemas.openxmlformats.org/officeDocument/2006/relationships/hyperlink" Target="http://www.theseus.fi/bitstream/handle/10024/64015/Lahtinen_Anu.pdf?sequence=1"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hyperlink" Target="https://www.oph.fi/fi/oppimateriaali/kouluikaisten-terveyden-polku/henkinen-ja-sosiaalinen-hyvinvointi" TargetMode="External"/><Relationship Id="rId4" Type="http://schemas.openxmlformats.org/officeDocument/2006/relationships/hyperlink" Target="http://www.mielenterveystalo.fi"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hyperlink" Target="https://thl.fi/fi/tilastot-ja-data/tilastot-aiheittain/lapset-nuoret-ja-perheet/lasten-ja-nuorten-hyvinvointi-kouluterveyskysely" TargetMode="External"/><Relationship Id="rId4" Type="http://schemas.openxmlformats.org/officeDocument/2006/relationships/hyperlink" Target="https://sampo.thl.fi/pivot/prod/fi/ktk/ktk4/fact_ktk_ktk4?row=measure-187214.187201.200484.200424.200261.199810.199717.200285.200353.200369.200132.199574.200227.199888.199373.200532.199681.199701.200141.199473.199691.200496.200488.199777.199289.&amp;column=area1-600836.&amp;column=time-403056.601069.&amp;column=gender-143993&amp;fo=1#" TargetMode="External"/><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padlet.com/veerapuosi/DEMO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0"/>
          <p:cNvSpPr txBox="1"/>
          <p:nvPr>
            <p:ph idx="10" type="dt"/>
          </p:nvPr>
        </p:nvSpPr>
        <p:spPr>
          <a:xfrm>
            <a:off x="7758354" y="4785996"/>
            <a:ext cx="702000" cy="1626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i"/>
              <a:t>9.7.2020</a:t>
            </a:r>
            <a:endParaRPr/>
          </a:p>
        </p:txBody>
      </p:sp>
      <p:sp>
        <p:nvSpPr>
          <p:cNvPr id="429" name="Google Shape;429;p50"/>
          <p:cNvSpPr txBox="1"/>
          <p:nvPr>
            <p:ph idx="11" type="ftr"/>
          </p:nvPr>
        </p:nvSpPr>
        <p:spPr>
          <a:xfrm>
            <a:off x="4572000" y="4785996"/>
            <a:ext cx="3186600" cy="1626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i"/>
              <a:t>JYU SINCE 1863.</a:t>
            </a:r>
            <a:endParaRPr/>
          </a:p>
        </p:txBody>
      </p:sp>
      <p:sp>
        <p:nvSpPr>
          <p:cNvPr id="430" name="Google Shape;430;p50"/>
          <p:cNvSpPr txBox="1"/>
          <p:nvPr>
            <p:ph idx="12" type="sldNum"/>
          </p:nvPr>
        </p:nvSpPr>
        <p:spPr>
          <a:xfrm>
            <a:off x="8460432" y="4786163"/>
            <a:ext cx="324000" cy="161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fi"/>
              <a:t>‹#›</a:t>
            </a:fld>
            <a:endParaRPr/>
          </a:p>
        </p:txBody>
      </p:sp>
      <p:sp>
        <p:nvSpPr>
          <p:cNvPr id="431" name="Google Shape;431;p50"/>
          <p:cNvSpPr txBox="1"/>
          <p:nvPr>
            <p:ph type="ctrTitle"/>
          </p:nvPr>
        </p:nvSpPr>
        <p:spPr>
          <a:xfrm>
            <a:off x="359544" y="2449834"/>
            <a:ext cx="8424900" cy="1512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100"/>
              <a:buFont typeface="Arial"/>
              <a:buNone/>
            </a:pPr>
            <a:r>
              <a:rPr lang="fi" sz="3600">
                <a:solidFill>
                  <a:srgbClr val="0B5394"/>
                </a:solidFill>
              </a:rPr>
              <a:t>OKL POMM1053</a:t>
            </a:r>
            <a:br>
              <a:rPr lang="fi" sz="3600">
                <a:solidFill>
                  <a:srgbClr val="0B5394"/>
                </a:solidFill>
              </a:rPr>
            </a:br>
            <a:r>
              <a:rPr lang="fi" sz="3600">
                <a:solidFill>
                  <a:srgbClr val="0B5394"/>
                </a:solidFill>
              </a:rPr>
              <a:t>Liikunta- ja terveyskasvatus Terveyskasvatus</a:t>
            </a:r>
            <a:endParaRPr sz="3200"/>
          </a:p>
          <a:p>
            <a:pPr indent="0" lvl="0" marL="0" rtl="0" algn="ctr">
              <a:lnSpc>
                <a:spcPct val="100000"/>
              </a:lnSpc>
              <a:spcBef>
                <a:spcPts val="0"/>
              </a:spcBef>
              <a:spcAft>
                <a:spcPts val="0"/>
              </a:spcAft>
              <a:buClr>
                <a:schemeClr val="dk1"/>
              </a:buClr>
              <a:buSzPts val="1100"/>
              <a:buFont typeface="Arial"/>
              <a:buNone/>
            </a:pPr>
            <a:r>
              <a:t/>
            </a:r>
            <a:endParaRPr sz="4000">
              <a:solidFill>
                <a:srgbClr val="0B5394"/>
              </a:solidFill>
            </a:endParaRPr>
          </a:p>
          <a:p>
            <a:pPr indent="0" lvl="0" marL="0" rtl="0" algn="ctr">
              <a:lnSpc>
                <a:spcPct val="90000"/>
              </a:lnSpc>
              <a:spcBef>
                <a:spcPts val="0"/>
              </a:spcBef>
              <a:spcAft>
                <a:spcPts val="0"/>
              </a:spcAft>
              <a:buClr>
                <a:schemeClr val="lt1"/>
              </a:buClr>
              <a:buSzPts val="3000"/>
              <a:buFont typeface="Aleo"/>
              <a:buNone/>
            </a:pPr>
            <a:r>
              <a:t/>
            </a:r>
            <a:endParaRPr/>
          </a:p>
        </p:txBody>
      </p:sp>
      <p:sp>
        <p:nvSpPr>
          <p:cNvPr id="432" name="Google Shape;432;p50"/>
          <p:cNvSpPr txBox="1"/>
          <p:nvPr>
            <p:ph idx="1" type="subTitle"/>
          </p:nvPr>
        </p:nvSpPr>
        <p:spPr>
          <a:xfrm>
            <a:off x="359569" y="3705876"/>
            <a:ext cx="8424900" cy="43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800"/>
              <a:buNone/>
            </a:pPr>
            <a:r>
              <a:rPr lang="fi" sz="2100">
                <a:solidFill>
                  <a:srgbClr val="595959"/>
                </a:solidFill>
                <a:latin typeface="Arial"/>
                <a:ea typeface="Arial"/>
                <a:cs typeface="Arial"/>
                <a:sym typeface="Arial"/>
              </a:rPr>
              <a:t>Demo 3.</a:t>
            </a:r>
            <a:endParaRPr sz="2100">
              <a:solidFill>
                <a:srgbClr val="595959"/>
              </a:solidFill>
              <a:latin typeface="Arial"/>
              <a:ea typeface="Arial"/>
              <a:cs typeface="Arial"/>
              <a:sym typeface="Arial"/>
            </a:endParaRPr>
          </a:p>
          <a:p>
            <a:pPr indent="0" lvl="0" marL="0" rtl="0" algn="ctr">
              <a:lnSpc>
                <a:spcPct val="100000"/>
              </a:lnSpc>
              <a:spcBef>
                <a:spcPts val="0"/>
              </a:spcBef>
              <a:spcAft>
                <a:spcPts val="0"/>
              </a:spcAft>
              <a:buSzPts val="800"/>
              <a:buNone/>
            </a:pPr>
            <a:r>
              <a:rPr lang="fi" sz="2100">
                <a:solidFill>
                  <a:srgbClr val="595959"/>
                </a:solidFill>
                <a:latin typeface="Arial"/>
                <a:ea typeface="Arial"/>
                <a:cs typeface="Arial"/>
                <a:sym typeface="Arial"/>
              </a:rPr>
              <a:t>Syksy 2021</a:t>
            </a:r>
            <a:endParaRPr sz="2100">
              <a:solidFill>
                <a:srgbClr val="595959"/>
              </a:solidFill>
              <a:latin typeface="Arial"/>
              <a:ea typeface="Arial"/>
              <a:cs typeface="Arial"/>
              <a:sym typeface="Arial"/>
            </a:endParaRPr>
          </a:p>
          <a:p>
            <a:pPr indent="342900" lvl="0" marL="3429000" rtl="0" algn="l">
              <a:lnSpc>
                <a:spcPct val="120000"/>
              </a:lnSpc>
              <a:spcBef>
                <a:spcPts val="0"/>
              </a:spcBef>
              <a:spcAft>
                <a:spcPts val="0"/>
              </a:spcAft>
              <a:buSzPts val="1400"/>
              <a:buNone/>
            </a:pPr>
            <a:r>
              <a:rPr lang="fi"/>
              <a:t>Veera Puosi</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9"/>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OPS </a:t>
            </a:r>
            <a:endParaRPr/>
          </a:p>
        </p:txBody>
      </p:sp>
      <p:sp>
        <p:nvSpPr>
          <p:cNvPr id="492" name="Google Shape;492;p59"/>
          <p:cNvSpPr txBox="1"/>
          <p:nvPr>
            <p:ph idx="1" type="body"/>
          </p:nvPr>
        </p:nvSpPr>
        <p:spPr>
          <a:xfrm>
            <a:off x="359575" y="974450"/>
            <a:ext cx="8421900" cy="36501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i="1" lang="fi" sz="1300"/>
              <a:t>Esim. Liikunnan opetuksen tavoitteista</a:t>
            </a:r>
            <a:endParaRPr i="1" sz="1300"/>
          </a:p>
          <a:p>
            <a:pPr indent="0" lvl="0" marL="0" rtl="0" algn="l">
              <a:spcBef>
                <a:spcPts val="300"/>
              </a:spcBef>
              <a:spcAft>
                <a:spcPts val="0"/>
              </a:spcAft>
              <a:buNone/>
            </a:pPr>
            <a:r>
              <a:rPr i="1" lang="fi" sz="1300"/>
              <a:t>Oppiaineen tehtävä Liikunnan opetuksen tehtävänä on vaikuttaa oppilaiden hyvinvointiin tukemalla fyysistä, sosiaalista ja </a:t>
            </a:r>
            <a:r>
              <a:rPr b="1" i="1" lang="fi" sz="1300"/>
              <a:t>psyykkistä toimintakykyä</a:t>
            </a:r>
            <a:r>
              <a:rPr i="1" lang="fi" sz="1300"/>
              <a:t> sekä myönteistä suhtautumista omaan kehoon. </a:t>
            </a:r>
            <a:endParaRPr i="1" sz="1300"/>
          </a:p>
          <a:p>
            <a:pPr indent="0" lvl="0" marL="0" rtl="0" algn="l">
              <a:spcBef>
                <a:spcPts val="300"/>
              </a:spcBef>
              <a:spcAft>
                <a:spcPts val="0"/>
              </a:spcAft>
              <a:buNone/>
            </a:pPr>
            <a:r>
              <a:rPr b="1" i="1" lang="fi" sz="1300"/>
              <a:t>Psyykkinen toimintakyky T9 </a:t>
            </a:r>
            <a:r>
              <a:rPr i="1" lang="fi" sz="1300"/>
              <a:t>tukea oppilaan myönteisen minäkäsityksen vahvistumista, ohjata itsenäiseen työskentelyyn sekä itsensä monipuoliseen ilmaisemiseen. </a:t>
            </a:r>
            <a:endParaRPr i="1" sz="1300"/>
          </a:p>
          <a:p>
            <a:pPr indent="0" lvl="0" marL="0" rtl="0" algn="l">
              <a:spcBef>
                <a:spcPts val="300"/>
              </a:spcBef>
              <a:spcAft>
                <a:spcPts val="0"/>
              </a:spcAft>
              <a:buNone/>
            </a:pPr>
            <a:r>
              <a:t/>
            </a:r>
            <a:endParaRPr i="1" sz="1300"/>
          </a:p>
          <a:p>
            <a:pPr indent="0" lvl="0" marL="0" rtl="0" algn="l">
              <a:spcBef>
                <a:spcPts val="300"/>
              </a:spcBef>
              <a:spcAft>
                <a:spcPts val="0"/>
              </a:spcAft>
              <a:buNone/>
            </a:pPr>
            <a:r>
              <a:rPr i="1" lang="fi" sz="1300"/>
              <a:t>Liikunnan opetuksen sisällöistä</a:t>
            </a:r>
            <a:endParaRPr i="1" sz="1300"/>
          </a:p>
          <a:p>
            <a:pPr indent="0" lvl="0" marL="0" rtl="0" algn="l">
              <a:spcBef>
                <a:spcPts val="300"/>
              </a:spcBef>
              <a:spcAft>
                <a:spcPts val="0"/>
              </a:spcAft>
              <a:buNone/>
            </a:pPr>
            <a:r>
              <a:rPr b="1" i="1" lang="fi" sz="1300"/>
              <a:t>S3 Psyykkinen toimintakyky</a:t>
            </a:r>
            <a:r>
              <a:rPr i="1" lang="fi" sz="1300"/>
              <a:t>: Opetukseen valitaan iloa ja virkistystä tuottavia leikkejä ja tehtäviä, joissa koetaan onnistumisia sekä kohdataan tuetusti emotionaalisesti vaihtelevia tilanteita kuten leikeissä, kisailuissa tai peleissä koetut tilanteet.</a:t>
            </a:r>
            <a:endParaRPr i="1" sz="1300"/>
          </a:p>
          <a:p>
            <a:pPr indent="0" lvl="0" marL="0" rtl="0" algn="l">
              <a:spcBef>
                <a:spcPts val="300"/>
              </a:spcBef>
              <a:spcAft>
                <a:spcPts val="0"/>
              </a:spcAft>
              <a:buNone/>
            </a:pPr>
            <a:r>
              <a:t/>
            </a:r>
            <a:endParaRPr i="1" sz="1300"/>
          </a:p>
          <a:p>
            <a:pPr indent="0" lvl="0" marL="0" rtl="0" algn="l">
              <a:spcBef>
                <a:spcPts val="300"/>
              </a:spcBef>
              <a:spcAft>
                <a:spcPts val="0"/>
              </a:spcAft>
              <a:buNone/>
            </a:pPr>
            <a:r>
              <a:rPr i="1" lang="fi" sz="1300"/>
              <a:t>Te</a:t>
            </a:r>
            <a:r>
              <a:rPr i="1" lang="fi" sz="1300"/>
              <a:t>rveystiedon tavotteista</a:t>
            </a:r>
            <a:endParaRPr i="1" sz="1300"/>
          </a:p>
          <a:p>
            <a:pPr indent="0" lvl="0" marL="0" rtl="0" algn="l">
              <a:spcBef>
                <a:spcPts val="300"/>
              </a:spcBef>
              <a:spcAft>
                <a:spcPts val="0"/>
              </a:spcAft>
              <a:buClr>
                <a:schemeClr val="dk1"/>
              </a:buClr>
              <a:buSzPts val="1100"/>
              <a:buFont typeface="Arial"/>
              <a:buNone/>
            </a:pPr>
            <a:r>
              <a:rPr i="1" lang="fi" sz="1300"/>
              <a:t> T5 ohjata oppilasta syventämään ymmärrystään fyysisestä, psyykkisestä ja sosiaalisesta terveydestä ja niitä vahvistavista ja vaarantavista tekijöistä ja mekanismeista sekä tukea oppilaan valmiuksia käyttää näihin liittyviä käsitteitä asianmukaisesti </a:t>
            </a:r>
            <a:endParaRPr i="1" sz="1300"/>
          </a:p>
          <a:p>
            <a:pPr indent="0" lvl="0" marL="0" rtl="0" algn="l">
              <a:spcBef>
                <a:spcPts val="300"/>
              </a:spcBef>
              <a:spcAft>
                <a:spcPts val="0"/>
              </a:spcAft>
              <a:buNone/>
            </a:pPr>
            <a:r>
              <a:t/>
            </a:r>
            <a:endParaRPr sz="1300"/>
          </a:p>
          <a:p>
            <a:pPr indent="0" lvl="0" marL="0" rtl="0" algn="l">
              <a:spcBef>
                <a:spcPts val="300"/>
              </a:spcBef>
              <a:spcAft>
                <a:spcPts val="0"/>
              </a:spcAft>
              <a:buNone/>
            </a:pPr>
            <a:r>
              <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0"/>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OPS</a:t>
            </a:r>
            <a:endParaRPr/>
          </a:p>
        </p:txBody>
      </p:sp>
      <p:sp>
        <p:nvSpPr>
          <p:cNvPr id="498" name="Google Shape;498;p60"/>
          <p:cNvSpPr txBox="1"/>
          <p:nvPr>
            <p:ph idx="1" type="body"/>
          </p:nvPr>
        </p:nvSpPr>
        <p:spPr>
          <a:xfrm>
            <a:off x="148594" y="1319904"/>
            <a:ext cx="84219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i="1" lang="fi" sz="1600"/>
              <a:t>Oppilaalla on oikeus turvalliseen opiskeluympäristöön. Siihen kuuluu fyysinen, psyykkinen ja sosiaalinen turvallisuus. Opetuksen järjestämisen lähtökohtana on oppilaiden ja henkilökunnan turvallisuuden varmistaminen kaikissa tilanteissa. Rauhallinen ilmapiiri edistää työrauhaa. Koulun järjestyssäännöt lisäävät kouluyhteisön turvallisuutta, viihtyisyyttä ja sisäistä järjestystä. Opetuksen järjestäjä laatii suunnitelman oppilaiden suojaamiseksi väkivallalta, kiusaamiselta ja häirinnältä osana koulukohtaista oppilashuoltosuunnitelmaa.  (OPS)</a:t>
            </a:r>
            <a:endParaRPr i="1"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1"/>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PSYYKKINEN TERVE</a:t>
            </a:r>
            <a:r>
              <a:rPr lang="fi"/>
              <a:t>YS/</a:t>
            </a:r>
            <a:r>
              <a:rPr lang="fi"/>
              <a:t>MIELENTERVEYS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04" name="Google Shape;504;p61"/>
          <p:cNvPicPr preferRelativeResize="0"/>
          <p:nvPr/>
        </p:nvPicPr>
        <p:blipFill>
          <a:blip r:embed="rId3">
            <a:alphaModFix/>
          </a:blip>
          <a:stretch>
            <a:fillRect/>
          </a:stretch>
        </p:blipFill>
        <p:spPr>
          <a:xfrm>
            <a:off x="1739927" y="1338563"/>
            <a:ext cx="4876800" cy="3238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2"/>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Psyykkinen toimintakyky: toiminta, tunne-elämä ja ajattelu</a:t>
            </a:r>
            <a:endParaRPr/>
          </a:p>
        </p:txBody>
      </p:sp>
      <p:sp>
        <p:nvSpPr>
          <p:cNvPr id="510" name="Google Shape;510;p62"/>
          <p:cNvSpPr txBox="1"/>
          <p:nvPr/>
        </p:nvSpPr>
        <p:spPr>
          <a:xfrm>
            <a:off x="275425" y="1364500"/>
            <a:ext cx="8410200" cy="17085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SzPts val="1800"/>
              <a:buFont typeface="Lato"/>
              <a:buChar char="●"/>
            </a:pPr>
            <a:r>
              <a:rPr lang="fi" sz="1800">
                <a:latin typeface="Lato"/>
                <a:ea typeface="Lato"/>
                <a:cs typeface="Lato"/>
                <a:sym typeface="Lato"/>
              </a:rPr>
              <a:t>Realiteettien taju, elämänhallinnan kokeminen, optimismi, tyytyväisyys elämään, tarkoituksen kokeminen, sosiaalinen taitavuus, itseluottamus ja toiminnallisuus</a:t>
            </a:r>
            <a:endParaRPr sz="1800">
              <a:latin typeface="Lato"/>
              <a:ea typeface="Lato"/>
              <a:cs typeface="Lato"/>
              <a:sym typeface="Lato"/>
            </a:endParaRPr>
          </a:p>
          <a:p>
            <a:pPr indent="-342900" lvl="0" marL="457200" rtl="0" algn="l">
              <a:lnSpc>
                <a:spcPct val="150000"/>
              </a:lnSpc>
              <a:spcBef>
                <a:spcPts val="0"/>
              </a:spcBef>
              <a:spcAft>
                <a:spcPts val="0"/>
              </a:spcAft>
              <a:buSzPts val="1800"/>
              <a:buFont typeface="Lato"/>
              <a:buChar char="●"/>
            </a:pPr>
            <a:r>
              <a:rPr lang="fi" sz="1800">
                <a:latin typeface="Lato"/>
                <a:ea typeface="Lato"/>
                <a:cs typeface="Lato"/>
                <a:sym typeface="Lato"/>
              </a:rPr>
              <a:t>Kyky suoriutua älyllistä ja muuta henkisiä ponnistelua vaativista tehtävistä</a:t>
            </a:r>
            <a:endParaRPr sz="1800">
              <a:latin typeface="Lato"/>
              <a:ea typeface="Lato"/>
              <a:cs typeface="Lato"/>
              <a:sym typeface="Lato"/>
            </a:endParaRPr>
          </a:p>
        </p:txBody>
      </p:sp>
      <p:pic>
        <p:nvPicPr>
          <p:cNvPr id="511" name="Google Shape;511;p62"/>
          <p:cNvPicPr preferRelativeResize="0"/>
          <p:nvPr/>
        </p:nvPicPr>
        <p:blipFill>
          <a:blip r:embed="rId3">
            <a:alphaModFix/>
          </a:blip>
          <a:stretch>
            <a:fillRect/>
          </a:stretch>
        </p:blipFill>
        <p:spPr>
          <a:xfrm>
            <a:off x="2603600" y="3195275"/>
            <a:ext cx="3074395" cy="1765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3"/>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PSYYKKINEN TOIMINTAKYKY</a:t>
            </a:r>
            <a:endParaRPr/>
          </a:p>
        </p:txBody>
      </p:sp>
      <p:sp>
        <p:nvSpPr>
          <p:cNvPr id="517" name="Google Shape;517;p63"/>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330200" lvl="0" marL="457200" rtl="0" algn="l">
              <a:spcBef>
                <a:spcPts val="300"/>
              </a:spcBef>
              <a:spcAft>
                <a:spcPts val="0"/>
              </a:spcAft>
              <a:buSzPts val="1600"/>
              <a:buChar char="●"/>
            </a:pPr>
            <a:r>
              <a:rPr lang="fi" sz="1600"/>
              <a:t>WHO: Psyykkisen toimintakyvyn käsite liittyy ihmisen e</a:t>
            </a:r>
            <a:r>
              <a:rPr lang="fi" sz="1600">
                <a:solidFill>
                  <a:srgbClr val="FF0000"/>
                </a:solidFill>
              </a:rPr>
              <a:t>lämänhallintaan, mielenterveyteen</a:t>
            </a:r>
            <a:r>
              <a:rPr lang="fi" sz="1600"/>
              <a:t> ja psyykkiseen </a:t>
            </a:r>
            <a:r>
              <a:rPr lang="fi" sz="1600">
                <a:solidFill>
                  <a:srgbClr val="FF0000"/>
                </a:solidFill>
              </a:rPr>
              <a:t>hyvinvointiin</a:t>
            </a:r>
            <a:r>
              <a:rPr lang="fi" sz="1600"/>
              <a:t>. </a:t>
            </a:r>
            <a:endParaRPr sz="1600"/>
          </a:p>
          <a:p>
            <a:pPr indent="-330200" lvl="0" marL="457200" rtl="0" algn="l">
              <a:spcBef>
                <a:spcPts val="0"/>
              </a:spcBef>
              <a:spcAft>
                <a:spcPts val="0"/>
              </a:spcAft>
              <a:buSzPts val="1600"/>
              <a:buChar char="●"/>
            </a:pPr>
            <a:r>
              <a:rPr lang="fi" sz="1600">
                <a:solidFill>
                  <a:srgbClr val="FF0000"/>
                </a:solidFill>
              </a:rPr>
              <a:t>Itsearvostus</a:t>
            </a:r>
            <a:r>
              <a:rPr lang="fi" sz="1600"/>
              <a:t>, </a:t>
            </a:r>
            <a:r>
              <a:rPr lang="fi" sz="1600">
                <a:solidFill>
                  <a:srgbClr val="FF0000"/>
                </a:solidFill>
              </a:rPr>
              <a:t>mieliala</a:t>
            </a:r>
            <a:r>
              <a:rPr lang="fi" sz="1600"/>
              <a:t>, </a:t>
            </a:r>
            <a:r>
              <a:rPr lang="fi" sz="1600">
                <a:solidFill>
                  <a:srgbClr val="FF0000"/>
                </a:solidFill>
              </a:rPr>
              <a:t>omat voimavarat </a:t>
            </a:r>
            <a:r>
              <a:rPr lang="fi" sz="1600"/>
              <a:t>ja </a:t>
            </a:r>
            <a:r>
              <a:rPr lang="fi" sz="1600">
                <a:solidFill>
                  <a:srgbClr val="FF0000"/>
                </a:solidFill>
              </a:rPr>
              <a:t>erilaisista haasteista selviäminen</a:t>
            </a:r>
            <a:r>
              <a:rPr lang="fi" sz="1600"/>
              <a:t> kuuuluvat psyykkisen toimintakyvyn kokonaisuuteen</a:t>
            </a:r>
            <a:endParaRPr sz="1600"/>
          </a:p>
          <a:p>
            <a:pPr indent="-317500" lvl="0" marL="457200" rtl="0" algn="l">
              <a:spcBef>
                <a:spcPts val="0"/>
              </a:spcBef>
              <a:spcAft>
                <a:spcPts val="0"/>
              </a:spcAft>
              <a:buSzPts val="1400"/>
              <a:buChar char="●"/>
            </a:pPr>
            <a:r>
              <a:rPr lang="fi"/>
              <a:t>Kognitiivinen toimintakyky</a:t>
            </a:r>
            <a:endParaRPr/>
          </a:p>
          <a:p>
            <a:pPr indent="-317500" lvl="1" marL="914400" rtl="0" algn="l">
              <a:spcBef>
                <a:spcPts val="0"/>
              </a:spcBef>
              <a:spcAft>
                <a:spcPts val="0"/>
              </a:spcAft>
              <a:buSzPts val="1400"/>
              <a:buChar char="○"/>
            </a:pPr>
            <a:r>
              <a:rPr lang="fi"/>
              <a:t>päättelykyky: kyky tehdä havaintoja itsestään ja ympäristöstään sekä tehdä niistä johtopäätöksiä</a:t>
            </a:r>
            <a:endParaRPr/>
          </a:p>
          <a:p>
            <a:pPr indent="-317500" lvl="1" marL="914400" rtl="0" algn="l">
              <a:spcBef>
                <a:spcPts val="0"/>
              </a:spcBef>
              <a:spcAft>
                <a:spcPts val="0"/>
              </a:spcAft>
              <a:buSzPts val="1400"/>
              <a:buChar char="○"/>
            </a:pPr>
            <a:r>
              <a:rPr lang="fi"/>
              <a:t>ongelmien ratkaisu: kyky ymmärtää mistä kulloisessakin tilanteessa on kyse ja mitä siitä selviytymiseksi pitää tehdä</a:t>
            </a:r>
            <a:endParaRPr/>
          </a:p>
          <a:p>
            <a:pPr indent="-317500" lvl="1" marL="914400" rtl="0" algn="l">
              <a:spcBef>
                <a:spcPts val="0"/>
              </a:spcBef>
              <a:spcAft>
                <a:spcPts val="0"/>
              </a:spcAft>
              <a:buSzPts val="1400"/>
              <a:buChar char="○"/>
            </a:pPr>
            <a:r>
              <a:rPr lang="fi"/>
              <a:t>monimutkaisten asiayhteyksien ymmärtäminen ja kokemuksesta oppiminen: edellyttää mm. kykyä pitää monta asiaa mielessään samanaikaisesti ja kykyä painaa mieleen tärkeitä oppimiskokemuksia</a:t>
            </a:r>
            <a:endParaRPr/>
          </a:p>
          <a:p>
            <a:pPr indent="-317500" lvl="1" marL="914400" rtl="0" algn="l">
              <a:spcBef>
                <a:spcPts val="0"/>
              </a:spcBef>
              <a:spcAft>
                <a:spcPts val="0"/>
              </a:spcAft>
              <a:buSzPts val="1400"/>
              <a:buChar char="○"/>
            </a:pPr>
            <a:r>
              <a:rPr lang="fi"/>
              <a:t>oman toiminnan suunnittelu: vaatii keskittymiskykyä, olennaiseen ja epäolennaiseen erottamista toisistaan, tehtävien osittamista ja kykyä pysyä asiassa, vaikka esteitä tulisikin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4"/>
          <p:cNvSpPr txBox="1"/>
          <p:nvPr>
            <p:ph idx="1" type="body"/>
          </p:nvPr>
        </p:nvSpPr>
        <p:spPr>
          <a:xfrm>
            <a:off x="1007268" y="1329929"/>
            <a:ext cx="3456600" cy="43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Psyykkisen toimintakyvyn osa-alueita:</a:t>
            </a:r>
            <a:endParaRPr/>
          </a:p>
        </p:txBody>
      </p:sp>
      <p:sp>
        <p:nvSpPr>
          <p:cNvPr id="523" name="Google Shape;523;p64"/>
          <p:cNvSpPr txBox="1"/>
          <p:nvPr>
            <p:ph idx="2" type="body"/>
          </p:nvPr>
        </p:nvSpPr>
        <p:spPr>
          <a:xfrm>
            <a:off x="791766" y="1815666"/>
            <a:ext cx="3672300" cy="2808600"/>
          </a:xfrm>
          <a:prstGeom prst="rect">
            <a:avLst/>
          </a:prstGeom>
        </p:spPr>
        <p:txBody>
          <a:bodyPr anchorCtr="0" anchor="t" bIns="0" lIns="0" spcFirstLastPara="1" rIns="0" wrap="square" tIns="0">
            <a:noAutofit/>
          </a:bodyPr>
          <a:lstStyle/>
          <a:p>
            <a:pPr indent="-317500" lvl="0" marL="457200" rtl="0" algn="l">
              <a:spcBef>
                <a:spcPts val="300"/>
              </a:spcBef>
              <a:spcAft>
                <a:spcPts val="0"/>
              </a:spcAft>
              <a:buSzPts val="1400"/>
              <a:buChar char="●"/>
            </a:pPr>
            <a:r>
              <a:rPr lang="fi"/>
              <a:t>Itsearvostus</a:t>
            </a:r>
            <a:endParaRPr/>
          </a:p>
          <a:p>
            <a:pPr indent="-317500" lvl="0" marL="457200" rtl="0" algn="l">
              <a:spcBef>
                <a:spcPts val="0"/>
              </a:spcBef>
              <a:spcAft>
                <a:spcPts val="0"/>
              </a:spcAft>
              <a:buSzPts val="1400"/>
              <a:buChar char="●"/>
            </a:pPr>
            <a:r>
              <a:rPr lang="fi"/>
              <a:t>Mieliala</a:t>
            </a:r>
            <a:endParaRPr/>
          </a:p>
          <a:p>
            <a:pPr indent="-317500" lvl="0" marL="457200" rtl="0" algn="l">
              <a:spcBef>
                <a:spcPts val="0"/>
              </a:spcBef>
              <a:spcAft>
                <a:spcPts val="0"/>
              </a:spcAft>
              <a:buSzPts val="1400"/>
              <a:buChar char="●"/>
            </a:pPr>
            <a:r>
              <a:rPr lang="fi"/>
              <a:t>Ratkaisukyky</a:t>
            </a:r>
            <a:endParaRPr/>
          </a:p>
          <a:p>
            <a:pPr indent="-317500" lvl="0" marL="457200" rtl="0" algn="l">
              <a:spcBef>
                <a:spcPts val="0"/>
              </a:spcBef>
              <a:spcAft>
                <a:spcPts val="0"/>
              </a:spcAft>
              <a:buSzPts val="1400"/>
              <a:buChar char="●"/>
            </a:pPr>
            <a:r>
              <a:rPr lang="fi"/>
              <a:t>Havaitseminen</a:t>
            </a:r>
            <a:endParaRPr/>
          </a:p>
          <a:p>
            <a:pPr indent="-317500" lvl="0" marL="457200" rtl="0" algn="l">
              <a:spcBef>
                <a:spcPts val="0"/>
              </a:spcBef>
              <a:spcAft>
                <a:spcPts val="0"/>
              </a:spcAft>
              <a:buSzPts val="1400"/>
              <a:buChar char="●"/>
            </a:pPr>
            <a:r>
              <a:rPr lang="fi"/>
              <a:t>Muisti</a:t>
            </a:r>
            <a:endParaRPr/>
          </a:p>
          <a:p>
            <a:pPr indent="-317500" lvl="0" marL="457200" rtl="0" algn="l">
              <a:spcBef>
                <a:spcPts val="0"/>
              </a:spcBef>
              <a:spcAft>
                <a:spcPts val="0"/>
              </a:spcAft>
              <a:buSzPts val="1400"/>
              <a:buChar char="●"/>
            </a:pPr>
            <a:r>
              <a:rPr lang="fi"/>
              <a:t>Oppimiskyky</a:t>
            </a:r>
            <a:endParaRPr/>
          </a:p>
          <a:p>
            <a:pPr indent="-317500" lvl="0" marL="457200" rtl="0" algn="l">
              <a:spcBef>
                <a:spcPts val="0"/>
              </a:spcBef>
              <a:spcAft>
                <a:spcPts val="0"/>
              </a:spcAft>
              <a:buSzPts val="1400"/>
              <a:buChar char="●"/>
            </a:pPr>
            <a:r>
              <a:rPr lang="fi"/>
              <a:t>Ajattelu</a:t>
            </a:r>
            <a:endParaRPr/>
          </a:p>
          <a:p>
            <a:pPr indent="-317500" lvl="0" marL="457200" rtl="0" algn="l">
              <a:spcBef>
                <a:spcPts val="0"/>
              </a:spcBef>
              <a:spcAft>
                <a:spcPts val="0"/>
              </a:spcAft>
              <a:buSzPts val="1400"/>
              <a:buChar char="●"/>
            </a:pPr>
            <a:r>
              <a:rPr lang="fi"/>
              <a:t>Kiellelliset kyvyt</a:t>
            </a:r>
            <a:endParaRPr/>
          </a:p>
          <a:p>
            <a:pPr indent="-317500" lvl="0" marL="457200" rtl="0" algn="l">
              <a:spcBef>
                <a:spcPts val="0"/>
              </a:spcBef>
              <a:spcAft>
                <a:spcPts val="0"/>
              </a:spcAft>
              <a:buSzPts val="1400"/>
              <a:buChar char="●"/>
            </a:pPr>
            <a:r>
              <a:rPr lang="fi"/>
              <a:t>Psyykkiset taidot</a:t>
            </a:r>
            <a:endParaRPr/>
          </a:p>
        </p:txBody>
      </p:sp>
      <p:sp>
        <p:nvSpPr>
          <p:cNvPr id="524" name="Google Shape;524;p64"/>
          <p:cNvSpPr txBox="1"/>
          <p:nvPr>
            <p:ph idx="3" type="body"/>
          </p:nvPr>
        </p:nvSpPr>
        <p:spPr>
          <a:xfrm>
            <a:off x="4896036" y="1329929"/>
            <a:ext cx="3456300" cy="43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Psyykkisiä taitoja voi harjoitella</a:t>
            </a:r>
            <a:endParaRPr/>
          </a:p>
        </p:txBody>
      </p:sp>
      <p:sp>
        <p:nvSpPr>
          <p:cNvPr id="525" name="Google Shape;525;p64"/>
          <p:cNvSpPr txBox="1"/>
          <p:nvPr>
            <p:ph idx="4" type="body"/>
          </p:nvPr>
        </p:nvSpPr>
        <p:spPr>
          <a:xfrm>
            <a:off x="4680011" y="1815666"/>
            <a:ext cx="3672300" cy="2808600"/>
          </a:xfrm>
          <a:prstGeom prst="rect">
            <a:avLst/>
          </a:prstGeom>
        </p:spPr>
        <p:txBody>
          <a:bodyPr anchorCtr="0" anchor="t" bIns="0" lIns="0" spcFirstLastPara="1" rIns="0" wrap="square" tIns="0">
            <a:noAutofit/>
          </a:bodyPr>
          <a:lstStyle/>
          <a:p>
            <a:pPr indent="-317500" lvl="0" marL="457200" rtl="0" algn="l">
              <a:spcBef>
                <a:spcPts val="300"/>
              </a:spcBef>
              <a:spcAft>
                <a:spcPts val="0"/>
              </a:spcAft>
              <a:buSzPts val="1400"/>
              <a:buChar char="●"/>
            </a:pPr>
            <a:r>
              <a:rPr lang="fi"/>
              <a:t>Pitkäjänteisyyttä</a:t>
            </a:r>
            <a:endParaRPr/>
          </a:p>
          <a:p>
            <a:pPr indent="-317500" lvl="0" marL="457200" rtl="0" algn="l">
              <a:spcBef>
                <a:spcPts val="0"/>
              </a:spcBef>
              <a:spcAft>
                <a:spcPts val="0"/>
              </a:spcAft>
              <a:buSzPts val="1400"/>
              <a:buChar char="●"/>
            </a:pPr>
            <a:r>
              <a:rPr lang="fi"/>
              <a:t>Joustavuutta</a:t>
            </a:r>
            <a:endParaRPr/>
          </a:p>
          <a:p>
            <a:pPr indent="-317500" lvl="0" marL="457200" rtl="0" algn="l">
              <a:spcBef>
                <a:spcPts val="0"/>
              </a:spcBef>
              <a:spcAft>
                <a:spcPts val="0"/>
              </a:spcAft>
              <a:buSzPts val="1400"/>
              <a:buChar char="●"/>
            </a:pPr>
            <a:r>
              <a:rPr lang="fi"/>
              <a:t>Keskittymiskykyä</a:t>
            </a:r>
            <a:endParaRPr/>
          </a:p>
          <a:p>
            <a:pPr indent="-317500" lvl="0" marL="457200" rtl="0" algn="l">
              <a:spcBef>
                <a:spcPts val="0"/>
              </a:spcBef>
              <a:spcAft>
                <a:spcPts val="0"/>
              </a:spcAft>
              <a:buSzPts val="1400"/>
              <a:buChar char="●"/>
            </a:pPr>
            <a:r>
              <a:rPr lang="fi"/>
              <a:t>Rentoutumiskykyä</a:t>
            </a:r>
            <a:endParaRPr/>
          </a:p>
          <a:p>
            <a:pPr indent="-317500" lvl="0" marL="457200" rtl="0" algn="l">
              <a:spcBef>
                <a:spcPts val="0"/>
              </a:spcBef>
              <a:spcAft>
                <a:spcPts val="0"/>
              </a:spcAft>
              <a:buSzPts val="1400"/>
              <a:buChar char="●"/>
            </a:pPr>
            <a:r>
              <a:rPr lang="fi"/>
              <a:t>Ahdistuneisuuden sietokykyä</a:t>
            </a:r>
            <a:endParaRPr/>
          </a:p>
          <a:p>
            <a:pPr indent="-317500" lvl="0" marL="457200" rtl="0" algn="l">
              <a:spcBef>
                <a:spcPts val="0"/>
              </a:spcBef>
              <a:spcAft>
                <a:spcPts val="0"/>
              </a:spcAft>
              <a:buSzPts val="1400"/>
              <a:buChar char="●"/>
            </a:pPr>
            <a:r>
              <a:rPr lang="fi"/>
              <a:t>Tarkkaavaisuuden sietokykyä</a:t>
            </a:r>
            <a:endParaRPr/>
          </a:p>
          <a:p>
            <a:pPr indent="-317500" lvl="0" marL="457200" rtl="0" algn="l">
              <a:spcBef>
                <a:spcPts val="0"/>
              </a:spcBef>
              <a:spcAft>
                <a:spcPts val="0"/>
              </a:spcAft>
              <a:buSzPts val="1400"/>
              <a:buChar char="●"/>
            </a:pPr>
            <a:r>
              <a:rPr lang="fi"/>
              <a:t>Itsesäätelykykyä</a:t>
            </a:r>
            <a:endParaRPr/>
          </a:p>
        </p:txBody>
      </p:sp>
      <p:sp>
        <p:nvSpPr>
          <p:cNvPr id="526" name="Google Shape;526;p64"/>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Psyykkinen toimintakyky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5"/>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Mielenterveys</a:t>
            </a:r>
            <a:endParaRPr/>
          </a:p>
        </p:txBody>
      </p:sp>
      <p:sp>
        <p:nvSpPr>
          <p:cNvPr id="532" name="Google Shape;532;p65"/>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lang="fi" sz="2200"/>
              <a:t>Mielenterveys on </a:t>
            </a:r>
            <a:r>
              <a:rPr lang="fi" sz="2200">
                <a:solidFill>
                  <a:srgbClr val="FF0000"/>
                </a:solidFill>
              </a:rPr>
              <a:t>elämäntaidollinen</a:t>
            </a:r>
            <a:r>
              <a:rPr lang="fi" sz="2200"/>
              <a:t> käsite ja sitä ei voi hoitaa lääketieteellisin keinoin, </a:t>
            </a:r>
            <a:r>
              <a:rPr lang="fi" sz="2200">
                <a:solidFill>
                  <a:srgbClr val="FF0000"/>
                </a:solidFill>
              </a:rPr>
              <a:t>korostaa elämän myönteisiä puolia</a:t>
            </a:r>
            <a:r>
              <a:rPr lang="fi" sz="2200"/>
              <a:t> – ei pelkästään mielen sairauksien puuttumista, </a:t>
            </a:r>
            <a:endParaRPr sz="2200"/>
          </a:p>
          <a:p>
            <a:pPr indent="0" lvl="0" marL="0" rtl="0" algn="l">
              <a:spcBef>
                <a:spcPts val="300"/>
              </a:spcBef>
              <a:spcAft>
                <a:spcPts val="0"/>
              </a:spcAft>
              <a:buNone/>
            </a:pPr>
            <a:r>
              <a:rPr lang="fi" sz="2200"/>
              <a:t>Mielensairaudesta voi puolestaan tehdä </a:t>
            </a:r>
            <a:r>
              <a:rPr lang="fi" sz="2200">
                <a:solidFill>
                  <a:srgbClr val="FF0000"/>
                </a:solidFill>
              </a:rPr>
              <a:t>diagnoosin </a:t>
            </a:r>
            <a:r>
              <a:rPr lang="fi" sz="2200"/>
              <a:t>ja se on lääketieteellinen käsite, silloin keskitytään yksilön kärsimyksen vähentämiseen</a:t>
            </a:r>
            <a:endParaRPr sz="2200"/>
          </a:p>
          <a:p>
            <a:pPr indent="0" lvl="0" marL="0" rtl="0" algn="l">
              <a:spcBef>
                <a:spcPts val="300"/>
              </a:spcBef>
              <a:spcAft>
                <a:spcPts val="0"/>
              </a:spcAft>
              <a:buNone/>
            </a:pPr>
            <a:r>
              <a:t/>
            </a:r>
            <a:endParaRPr sz="2200"/>
          </a:p>
          <a:p>
            <a:pPr indent="0" lvl="0" marL="0" rtl="0" algn="l">
              <a:spcBef>
                <a:spcPts val="300"/>
              </a:spcBef>
              <a:spcAft>
                <a:spcPts val="0"/>
              </a:spcAft>
              <a:buNone/>
            </a:pPr>
            <a:r>
              <a:rPr lang="fi" sz="2200"/>
              <a:t>					(Heiskanen ym. 2006)</a:t>
            </a:r>
            <a:endParaRPr sz="2200"/>
          </a:p>
          <a:p>
            <a:pPr indent="0" lvl="0" marL="0" rtl="0" algn="l">
              <a:spcBef>
                <a:spcPts val="3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6"/>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Mielenterveysosaaminen tiedoksi ja taidoksi</a:t>
            </a:r>
            <a:endParaRPr/>
          </a:p>
        </p:txBody>
      </p:sp>
      <p:sp>
        <p:nvSpPr>
          <p:cNvPr id="538" name="Google Shape;538;p66"/>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330200" lvl="0" marL="457200" rtl="0" algn="l">
              <a:spcBef>
                <a:spcPts val="300"/>
              </a:spcBef>
              <a:spcAft>
                <a:spcPts val="0"/>
              </a:spcAft>
              <a:buSzPts val="1600"/>
              <a:buChar char="•"/>
            </a:pPr>
            <a:r>
              <a:rPr lang="fi" sz="1600"/>
              <a:t>Mielenterveys on </a:t>
            </a:r>
            <a:r>
              <a:rPr lang="fi" sz="1600">
                <a:solidFill>
                  <a:srgbClr val="FF0000"/>
                </a:solidFill>
              </a:rPr>
              <a:t>kokonaisvaltaista hyvinvointia ja terveyttä</a:t>
            </a:r>
            <a:endParaRPr sz="1600">
              <a:solidFill>
                <a:srgbClr val="FF0000"/>
              </a:solidFill>
            </a:endParaRPr>
          </a:p>
          <a:p>
            <a:pPr indent="0" lvl="0" marL="457200" rtl="0" algn="l">
              <a:spcBef>
                <a:spcPts val="300"/>
              </a:spcBef>
              <a:spcAft>
                <a:spcPts val="0"/>
              </a:spcAft>
              <a:buNone/>
            </a:pPr>
            <a:r>
              <a:t/>
            </a:r>
            <a:endParaRPr sz="1600"/>
          </a:p>
          <a:p>
            <a:pPr indent="-330200" lvl="0" marL="457200" rtl="0" algn="l">
              <a:spcBef>
                <a:spcPts val="300"/>
              </a:spcBef>
              <a:spcAft>
                <a:spcPts val="0"/>
              </a:spcAft>
              <a:buSzPts val="1600"/>
              <a:buChar char="•"/>
            </a:pPr>
            <a:r>
              <a:rPr lang="fi" sz="1600"/>
              <a:t>H</a:t>
            </a:r>
            <a:r>
              <a:rPr lang="fi" sz="1600"/>
              <a:t>yvä mielenterveys on pitkälti </a:t>
            </a:r>
            <a:r>
              <a:rPr lang="fi" sz="1600">
                <a:solidFill>
                  <a:srgbClr val="FF0000"/>
                </a:solidFill>
              </a:rPr>
              <a:t>elämäntaidollinen käsite</a:t>
            </a:r>
            <a:r>
              <a:rPr lang="fi" sz="1600"/>
              <a:t>; voimavara, joka auttaa selviytymään arjessa, tekemään työtä, tulemaan toimeen muiden ihmisten kanssa sekä voimaan hyvin</a:t>
            </a:r>
            <a:endParaRPr sz="1600"/>
          </a:p>
          <a:p>
            <a:pPr indent="0" lvl="0" marL="457200" rtl="0" algn="l">
              <a:spcBef>
                <a:spcPts val="300"/>
              </a:spcBef>
              <a:spcAft>
                <a:spcPts val="0"/>
              </a:spcAft>
              <a:buNone/>
            </a:pPr>
            <a:r>
              <a:t/>
            </a:r>
            <a:endParaRPr sz="1600"/>
          </a:p>
          <a:p>
            <a:pPr indent="-330200" lvl="0" marL="457200" rtl="0" algn="l">
              <a:spcBef>
                <a:spcPts val="300"/>
              </a:spcBef>
              <a:spcAft>
                <a:spcPts val="0"/>
              </a:spcAft>
              <a:buSzPts val="1600"/>
              <a:buChar char="•"/>
            </a:pPr>
            <a:r>
              <a:rPr lang="fi" sz="1600"/>
              <a:t>M</a:t>
            </a:r>
            <a:r>
              <a:rPr lang="fi" sz="1600"/>
              <a:t>ielenterveys vaihtelee elämänkulun aikana ja se voi sekä uusiutua että kulua</a:t>
            </a:r>
            <a:endParaRPr sz="1600"/>
          </a:p>
          <a:p>
            <a:pPr indent="0" lvl="0" marL="0" rtl="0" algn="l">
              <a:spcBef>
                <a:spcPts val="30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7"/>
          <p:cNvSpPr txBox="1"/>
          <p:nvPr>
            <p:ph type="title"/>
          </p:nvPr>
        </p:nvSpPr>
        <p:spPr>
          <a:xfrm>
            <a:off x="683553" y="1359313"/>
            <a:ext cx="7776900" cy="81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fi"/>
              <a:t>Mieli voi mennä rikki, se ei ole outoa ja sitä ei tarvitse hävetä</a:t>
            </a:r>
            <a:endParaRPr/>
          </a:p>
        </p:txBody>
      </p:sp>
      <p:pic>
        <p:nvPicPr>
          <p:cNvPr id="544" name="Google Shape;544;p67"/>
          <p:cNvPicPr preferRelativeResize="0"/>
          <p:nvPr/>
        </p:nvPicPr>
        <p:blipFill>
          <a:blip r:embed="rId3">
            <a:alphaModFix/>
          </a:blip>
          <a:stretch>
            <a:fillRect/>
          </a:stretch>
        </p:blipFill>
        <p:spPr>
          <a:xfrm>
            <a:off x="2951563" y="2169913"/>
            <a:ext cx="3487122" cy="22669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68"/>
          <p:cNvPicPr preferRelativeResize="0"/>
          <p:nvPr/>
        </p:nvPicPr>
        <p:blipFill>
          <a:blip r:embed="rId3">
            <a:alphaModFix/>
          </a:blip>
          <a:stretch>
            <a:fillRect/>
          </a:stretch>
        </p:blipFill>
        <p:spPr>
          <a:xfrm>
            <a:off x="1102016" y="0"/>
            <a:ext cx="6939968"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1"/>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Fiiliskierros</a:t>
            </a:r>
            <a:endParaRPr/>
          </a:p>
        </p:txBody>
      </p:sp>
      <p:sp>
        <p:nvSpPr>
          <p:cNvPr id="438" name="Google Shape;438;p51"/>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lang="fi"/>
              <a:t>Mikä kuva kuvaa parhaiten olotilaasi tänään?  Valitse sellainen kortti, kerro vähän miksi valitsit.</a:t>
            </a:r>
            <a:endParaRPr/>
          </a:p>
        </p:txBody>
      </p:sp>
      <p:pic>
        <p:nvPicPr>
          <p:cNvPr id="439" name="Google Shape;439;p51"/>
          <p:cNvPicPr preferRelativeResize="0"/>
          <p:nvPr/>
        </p:nvPicPr>
        <p:blipFill>
          <a:blip r:embed="rId3">
            <a:alphaModFix/>
          </a:blip>
          <a:stretch>
            <a:fillRect/>
          </a:stretch>
        </p:blipFill>
        <p:spPr>
          <a:xfrm>
            <a:off x="2202575" y="2088050"/>
            <a:ext cx="4092776" cy="2728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9"/>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Mielenterveyden voimavarat</a:t>
            </a:r>
            <a:endParaRPr/>
          </a:p>
        </p:txBody>
      </p:sp>
      <p:sp>
        <p:nvSpPr>
          <p:cNvPr id="555" name="Google Shape;555;p69"/>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lang="fi"/>
              <a:t>Positiiviset voimavarat</a:t>
            </a:r>
            <a:endParaRPr/>
          </a:p>
          <a:p>
            <a:pPr indent="-317500" lvl="0" marL="457200" rtl="0" algn="l">
              <a:spcBef>
                <a:spcPts val="300"/>
              </a:spcBef>
              <a:spcAft>
                <a:spcPts val="0"/>
              </a:spcAft>
              <a:buSzPts val="1400"/>
              <a:buChar char="•"/>
            </a:pPr>
            <a:r>
              <a:rPr lang="fi"/>
              <a:t>itseluottamus, ihmissuhteet, ympäristö</a:t>
            </a:r>
            <a:endParaRPr/>
          </a:p>
          <a:p>
            <a:pPr indent="-317500" lvl="0" marL="457200" rtl="0" algn="l">
              <a:spcBef>
                <a:spcPts val="0"/>
              </a:spcBef>
              <a:spcAft>
                <a:spcPts val="0"/>
              </a:spcAft>
              <a:buSzPts val="1400"/>
              <a:buChar char="•"/>
            </a:pPr>
            <a:r>
              <a:rPr lang="fi"/>
              <a:t>pätevyys, joka antaa elämänhallinnan tunteen</a:t>
            </a:r>
            <a:endParaRPr/>
          </a:p>
          <a:p>
            <a:pPr indent="-317500" lvl="0" marL="457200" rtl="0" algn="l">
              <a:spcBef>
                <a:spcPts val="0"/>
              </a:spcBef>
              <a:spcAft>
                <a:spcPts val="0"/>
              </a:spcAft>
              <a:buSzPts val="1400"/>
              <a:buChar char="•"/>
            </a:pPr>
            <a:r>
              <a:rPr lang="fi"/>
              <a:t>saavutus, joka vahvistaa omanarvontunnetta</a:t>
            </a:r>
            <a:endParaRPr/>
          </a:p>
          <a:p>
            <a:pPr indent="-317500" lvl="0" marL="457200" rtl="0" algn="l">
              <a:spcBef>
                <a:spcPts val="0"/>
              </a:spcBef>
              <a:spcAft>
                <a:spcPts val="0"/>
              </a:spcAft>
              <a:buSzPts val="1400"/>
              <a:buChar char="•"/>
            </a:pPr>
            <a:r>
              <a:rPr lang="fi"/>
              <a:t>huumori, joka lisää kestävyyttä ja joustavuutta</a:t>
            </a:r>
            <a:endParaRPr/>
          </a:p>
          <a:p>
            <a:pPr indent="-317500" lvl="0" marL="457200" rtl="0" algn="l">
              <a:spcBef>
                <a:spcPts val="0"/>
              </a:spcBef>
              <a:spcAft>
                <a:spcPts val="0"/>
              </a:spcAft>
              <a:buSzPts val="1400"/>
              <a:buChar char="•"/>
            </a:pPr>
            <a:r>
              <a:rPr lang="fi"/>
              <a:t>tylsistymistä poistavat ja motivoivat haasteet </a:t>
            </a:r>
            <a:endParaRPr/>
          </a:p>
          <a:p>
            <a:pPr indent="-317500" lvl="0" marL="457200" rtl="0" algn="l">
              <a:spcBef>
                <a:spcPts val="0"/>
              </a:spcBef>
              <a:spcAft>
                <a:spcPts val="0"/>
              </a:spcAft>
              <a:buSzPts val="1400"/>
              <a:buChar char="•"/>
            </a:pPr>
            <a:r>
              <a:rPr lang="fi"/>
              <a:t>erillisyys: miten koemme, että muut hyväksyvät meidät</a:t>
            </a:r>
            <a:endParaRPr/>
          </a:p>
          <a:p>
            <a:pPr indent="0" lvl="0" marL="0" rtl="0" algn="l">
              <a:spcBef>
                <a:spcPts val="300"/>
              </a:spcBef>
              <a:spcAft>
                <a:spcPts val="0"/>
              </a:spcAft>
              <a:buNone/>
            </a:pPr>
            <a:r>
              <a:t/>
            </a:r>
            <a:endParaRPr/>
          </a:p>
          <a:p>
            <a:pPr indent="0" lvl="0" marL="0" rtl="0" algn="l">
              <a:spcBef>
                <a:spcPts val="300"/>
              </a:spcBef>
              <a:spcAft>
                <a:spcPts val="0"/>
              </a:spcAft>
              <a:buNone/>
            </a:pPr>
            <a:r>
              <a:rPr lang="fi"/>
              <a:t>Kyky käsitellä vaikeita tunteita</a:t>
            </a:r>
            <a:endParaRPr/>
          </a:p>
          <a:p>
            <a:pPr indent="-317500" lvl="0" marL="457200" rtl="0" algn="l">
              <a:spcBef>
                <a:spcPts val="300"/>
              </a:spcBef>
              <a:spcAft>
                <a:spcPts val="0"/>
              </a:spcAft>
              <a:buSzPts val="1400"/>
              <a:buChar char="•"/>
            </a:pPr>
            <a:r>
              <a:rPr lang="fi"/>
              <a:t>viha: kuinka hyväksymme maailman epäoikeudenmukaisuuden</a:t>
            </a:r>
            <a:endParaRPr/>
          </a:p>
          <a:p>
            <a:pPr indent="-317500" lvl="0" marL="457200" rtl="0" algn="l">
              <a:spcBef>
                <a:spcPts val="0"/>
              </a:spcBef>
              <a:spcAft>
                <a:spcPts val="0"/>
              </a:spcAft>
              <a:buSzPts val="1400"/>
              <a:buChar char="•"/>
            </a:pPr>
            <a:r>
              <a:rPr lang="fi"/>
              <a:t>häpeä: miten hyväksymme itsemme</a:t>
            </a:r>
            <a:endParaRPr/>
          </a:p>
          <a:p>
            <a:pPr indent="-317500" lvl="0" marL="457200" rtl="0" algn="l">
              <a:spcBef>
                <a:spcPts val="0"/>
              </a:spcBef>
              <a:spcAft>
                <a:spcPts val="0"/>
              </a:spcAft>
              <a:buSzPts val="1400"/>
              <a:buChar char="•"/>
            </a:pPr>
            <a:r>
              <a:rPr lang="fi"/>
              <a:t>syyllisyys: miten hyväksymme tekomme</a:t>
            </a:r>
            <a:endParaRPr/>
          </a:p>
          <a:p>
            <a:pPr indent="-317500" lvl="0" marL="457200" rtl="0" algn="l">
              <a:spcBef>
                <a:spcPts val="0"/>
              </a:spcBef>
              <a:spcAft>
                <a:spcPts val="0"/>
              </a:spcAft>
              <a:buSzPts val="1400"/>
              <a:buChar char="•"/>
            </a:pPr>
            <a:r>
              <a:rPr lang="fi"/>
              <a:t>pelko, joka vaikuttaa turvallisuuteemme ja turvattomuutemme</a:t>
            </a:r>
            <a:endParaRPr/>
          </a:p>
          <a:p>
            <a:pPr indent="0" lvl="0" marL="0" rtl="0" algn="l">
              <a:spcBef>
                <a:spcPts val="300"/>
              </a:spcBef>
              <a:spcAft>
                <a:spcPts val="0"/>
              </a:spcAft>
              <a:buNone/>
            </a:pPr>
            <a:r>
              <a:t/>
            </a:r>
            <a:endParaRPr/>
          </a:p>
        </p:txBody>
      </p:sp>
      <p:pic>
        <p:nvPicPr>
          <p:cNvPr id="556" name="Google Shape;556;p69"/>
          <p:cNvPicPr preferRelativeResize="0"/>
          <p:nvPr/>
        </p:nvPicPr>
        <p:blipFill>
          <a:blip r:embed="rId3">
            <a:alphaModFix/>
          </a:blip>
          <a:stretch>
            <a:fillRect/>
          </a:stretch>
        </p:blipFill>
        <p:spPr>
          <a:xfrm>
            <a:off x="5252675" y="928950"/>
            <a:ext cx="3528800" cy="2141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70"/>
          <p:cNvPicPr preferRelativeResize="0"/>
          <p:nvPr/>
        </p:nvPicPr>
        <p:blipFill>
          <a:blip r:embed="rId3">
            <a:alphaModFix/>
          </a:blip>
          <a:stretch>
            <a:fillRect/>
          </a:stretch>
        </p:blipFill>
        <p:spPr>
          <a:xfrm>
            <a:off x="1093566" y="0"/>
            <a:ext cx="6623784" cy="49626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1"/>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67" name="Google Shape;567;p71"/>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t/>
            </a:r>
            <a:endParaRPr/>
          </a:p>
        </p:txBody>
      </p:sp>
      <p:pic>
        <p:nvPicPr>
          <p:cNvPr id="568" name="Google Shape;568;p71"/>
          <p:cNvPicPr preferRelativeResize="0"/>
          <p:nvPr/>
        </p:nvPicPr>
        <p:blipFill>
          <a:blip r:embed="rId3">
            <a:alphaModFix/>
          </a:blip>
          <a:stretch>
            <a:fillRect/>
          </a:stretch>
        </p:blipFill>
        <p:spPr>
          <a:xfrm>
            <a:off x="0" y="29789"/>
            <a:ext cx="9144001" cy="50839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2"/>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Itsetunto</a:t>
            </a:r>
            <a:endParaRPr/>
          </a:p>
        </p:txBody>
      </p:sp>
      <p:sp>
        <p:nvSpPr>
          <p:cNvPr id="574" name="Google Shape;574;p72"/>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lang="fi" sz="1600"/>
              <a:t>Jos kerran meidät on varustettu niskalla, niin on taatusti </a:t>
            </a:r>
            <a:endParaRPr sz="1600"/>
          </a:p>
          <a:p>
            <a:pPr indent="0" lvl="0" marL="0" rtl="0" algn="l">
              <a:lnSpc>
                <a:spcPct val="150000"/>
              </a:lnSpc>
              <a:spcBef>
                <a:spcPts val="300"/>
              </a:spcBef>
              <a:spcAft>
                <a:spcPts val="0"/>
              </a:spcAft>
              <a:buNone/>
            </a:pPr>
            <a:r>
              <a:rPr lang="fi" sz="1600"/>
              <a:t>tarkoitettu, että pidämme sen pystyssä. Arthur Koestler</a:t>
            </a:r>
            <a:endParaRPr sz="1600"/>
          </a:p>
          <a:p>
            <a:pPr indent="-330200" lvl="0" marL="457200" rtl="0" algn="l">
              <a:lnSpc>
                <a:spcPct val="150000"/>
              </a:lnSpc>
              <a:spcBef>
                <a:spcPts val="300"/>
              </a:spcBef>
              <a:spcAft>
                <a:spcPts val="0"/>
              </a:spcAft>
              <a:buSzPts val="1600"/>
              <a:buChar char="●"/>
            </a:pPr>
            <a:r>
              <a:rPr lang="fi" sz="1600"/>
              <a:t>Vahva luottamus ja usko omiin kykyihin ”Minä pystyn </a:t>
            </a:r>
            <a:endParaRPr sz="1600"/>
          </a:p>
          <a:p>
            <a:pPr indent="0" lvl="0" marL="457200" rtl="0" algn="l">
              <a:lnSpc>
                <a:spcPct val="150000"/>
              </a:lnSpc>
              <a:spcBef>
                <a:spcPts val="300"/>
              </a:spcBef>
              <a:spcAft>
                <a:spcPts val="0"/>
              </a:spcAft>
              <a:buNone/>
            </a:pPr>
            <a:r>
              <a:rPr lang="fi" sz="1600"/>
              <a:t>kohtamaan ongelmia ja haasteita, joista selvittyäni tulen vahvemmaksi ja taitavammaksi.”</a:t>
            </a:r>
            <a:endParaRPr sz="1600"/>
          </a:p>
          <a:p>
            <a:pPr indent="-330200" lvl="0" marL="457200" rtl="0" algn="l">
              <a:lnSpc>
                <a:spcPct val="150000"/>
              </a:lnSpc>
              <a:spcBef>
                <a:spcPts val="300"/>
              </a:spcBef>
              <a:spcAft>
                <a:spcPts val="0"/>
              </a:spcAft>
              <a:buSzPts val="1600"/>
              <a:buChar char="●"/>
            </a:pPr>
            <a:r>
              <a:rPr lang="fi" sz="1600"/>
              <a:t>Vahva näkemys omasta tärkeydestä läheisille ihmisille . ”Minä olen arvokas, samoin se , mitä minulla on elämässä annettavana.”</a:t>
            </a:r>
            <a:endParaRPr sz="1600"/>
          </a:p>
          <a:p>
            <a:pPr indent="-330200" lvl="0" marL="457200" rtl="0" algn="l">
              <a:lnSpc>
                <a:spcPct val="150000"/>
              </a:lnSpc>
              <a:spcBef>
                <a:spcPts val="0"/>
              </a:spcBef>
              <a:spcAft>
                <a:spcPts val="0"/>
              </a:spcAft>
              <a:buSzPts val="1600"/>
              <a:buChar char="●"/>
            </a:pPr>
            <a:r>
              <a:rPr lang="fi" sz="1600"/>
              <a:t>Vahva luottamus omiin mahdollisuuksiin vaikuttaa elämään ”Minä voin vaikuttaa siihen, mitä elämässäni teen. Minä vastaan itse tekemisistäni ja valinnoistani.”</a:t>
            </a:r>
            <a:endParaRPr sz="1600"/>
          </a:p>
          <a:p>
            <a:pPr indent="0" lvl="0" marL="0" rtl="0" algn="l">
              <a:spcBef>
                <a:spcPts val="300"/>
              </a:spcBef>
              <a:spcAft>
                <a:spcPts val="0"/>
              </a:spcAft>
              <a:buNone/>
            </a:pPr>
            <a:r>
              <a:t/>
            </a:r>
            <a:endParaRPr/>
          </a:p>
        </p:txBody>
      </p:sp>
      <p:pic>
        <p:nvPicPr>
          <p:cNvPr id="575" name="Google Shape;575;p72"/>
          <p:cNvPicPr preferRelativeResize="0"/>
          <p:nvPr/>
        </p:nvPicPr>
        <p:blipFill>
          <a:blip r:embed="rId3">
            <a:alphaModFix/>
          </a:blip>
          <a:stretch>
            <a:fillRect/>
          </a:stretch>
        </p:blipFill>
        <p:spPr>
          <a:xfrm>
            <a:off x="5533654" y="75925"/>
            <a:ext cx="2998971" cy="1995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3"/>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Itsetunto rakentuu..</a:t>
            </a:r>
            <a:endParaRPr/>
          </a:p>
        </p:txBody>
      </p:sp>
      <p:sp>
        <p:nvSpPr>
          <p:cNvPr id="581" name="Google Shape;581;p73"/>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330200" lvl="0" marL="457200" rtl="0" algn="l">
              <a:lnSpc>
                <a:spcPct val="150000"/>
              </a:lnSpc>
              <a:spcBef>
                <a:spcPts val="300"/>
              </a:spcBef>
              <a:spcAft>
                <a:spcPts val="0"/>
              </a:spcAft>
              <a:buSzPts val="1600"/>
              <a:buChar char="•"/>
            </a:pPr>
            <a:r>
              <a:rPr b="1" lang="fi" sz="1600"/>
              <a:t>turvallisuudesta</a:t>
            </a:r>
            <a:r>
              <a:rPr lang="fi" sz="1600"/>
              <a:t>, joka merkitsee ihmisen hyvän olon </a:t>
            </a:r>
            <a:endParaRPr sz="1600"/>
          </a:p>
          <a:p>
            <a:pPr indent="0" lvl="0" marL="457200" rtl="0" algn="l">
              <a:lnSpc>
                <a:spcPct val="150000"/>
              </a:lnSpc>
              <a:spcBef>
                <a:spcPts val="300"/>
              </a:spcBef>
              <a:spcAft>
                <a:spcPts val="0"/>
              </a:spcAft>
              <a:buNone/>
            </a:pPr>
            <a:r>
              <a:rPr lang="fi" sz="1600"/>
              <a:t>tunnetta ja luottamusta toisiin ihmisiin</a:t>
            </a:r>
            <a:endParaRPr sz="1600"/>
          </a:p>
          <a:p>
            <a:pPr indent="-330200" lvl="0" marL="457200" rtl="0" algn="l">
              <a:lnSpc>
                <a:spcPct val="150000"/>
              </a:lnSpc>
              <a:spcBef>
                <a:spcPts val="300"/>
              </a:spcBef>
              <a:spcAft>
                <a:spcPts val="0"/>
              </a:spcAft>
              <a:buSzPts val="1600"/>
              <a:buChar char="•"/>
            </a:pPr>
            <a:r>
              <a:rPr b="1" lang="fi" sz="1600"/>
              <a:t>itseydestä</a:t>
            </a:r>
            <a:r>
              <a:rPr lang="fi" sz="1600"/>
              <a:t>, joka tarkoittaa ihmisen tiedostamaa kuvaa rooleistaan ja ominaisuuksistaan</a:t>
            </a:r>
            <a:endParaRPr sz="1600"/>
          </a:p>
          <a:p>
            <a:pPr indent="-330200" lvl="0" marL="457200" rtl="0" algn="l">
              <a:lnSpc>
                <a:spcPct val="150000"/>
              </a:lnSpc>
              <a:spcBef>
                <a:spcPts val="0"/>
              </a:spcBef>
              <a:spcAft>
                <a:spcPts val="0"/>
              </a:spcAft>
              <a:buSzPts val="1600"/>
              <a:buChar char="•"/>
            </a:pPr>
            <a:r>
              <a:rPr b="1" lang="fi" sz="1600"/>
              <a:t>yhteenkuuluvuudesta</a:t>
            </a:r>
            <a:r>
              <a:rPr lang="fi" sz="1600"/>
              <a:t>, jolloin on kyse samaistumisesta johonkin ryhmään tai yhteisöön</a:t>
            </a:r>
            <a:endParaRPr sz="1600"/>
          </a:p>
          <a:p>
            <a:pPr indent="-330200" lvl="0" marL="457200" rtl="0" algn="l">
              <a:lnSpc>
                <a:spcPct val="150000"/>
              </a:lnSpc>
              <a:spcBef>
                <a:spcPts val="0"/>
              </a:spcBef>
              <a:spcAft>
                <a:spcPts val="0"/>
              </a:spcAft>
              <a:buSzPts val="1600"/>
              <a:buChar char="•"/>
            </a:pPr>
            <a:r>
              <a:rPr b="1" lang="fi" sz="1600"/>
              <a:t>tehtävä- ja tavoitetietoisuudesta</a:t>
            </a:r>
            <a:r>
              <a:rPr lang="fi" sz="1600"/>
              <a:t>, joka tarkoittaa, että tavoitteet ovat ihmisen elämässä identiteettiä kehittäviä, ylläpitäviä ja suojelevia peruselementtejä</a:t>
            </a:r>
            <a:endParaRPr sz="1600"/>
          </a:p>
          <a:p>
            <a:pPr indent="-330200" lvl="0" marL="457200" rtl="0" algn="l">
              <a:lnSpc>
                <a:spcPct val="150000"/>
              </a:lnSpc>
              <a:spcBef>
                <a:spcPts val="0"/>
              </a:spcBef>
              <a:spcAft>
                <a:spcPts val="0"/>
              </a:spcAft>
              <a:buSzPts val="1600"/>
              <a:buChar char="•"/>
            </a:pPr>
            <a:r>
              <a:rPr b="1" lang="fi" sz="1600"/>
              <a:t>pätevyydentunteista</a:t>
            </a:r>
            <a:r>
              <a:rPr lang="fi" sz="1600"/>
              <a:t>, jotka ovat jonkinlaisia onnistumisen kokemuksia. Tällöin yksilö uskaltaa ottaa riskejä ja sietää pettymyksiä </a:t>
            </a:r>
            <a:endParaRPr sz="1600"/>
          </a:p>
          <a:p>
            <a:pPr indent="0" lvl="0" marL="0" rtl="0" algn="l">
              <a:spcBef>
                <a:spcPts val="300"/>
              </a:spcBef>
              <a:spcAft>
                <a:spcPts val="0"/>
              </a:spcAft>
              <a:buNone/>
            </a:pPr>
            <a:r>
              <a:t/>
            </a:r>
            <a:endParaRPr/>
          </a:p>
        </p:txBody>
      </p:sp>
      <p:pic>
        <p:nvPicPr>
          <p:cNvPr id="582" name="Google Shape;582;p73"/>
          <p:cNvPicPr preferRelativeResize="0"/>
          <p:nvPr/>
        </p:nvPicPr>
        <p:blipFill>
          <a:blip r:embed="rId3">
            <a:alphaModFix/>
          </a:blip>
          <a:stretch>
            <a:fillRect/>
          </a:stretch>
        </p:blipFill>
        <p:spPr>
          <a:xfrm>
            <a:off x="5866800" y="176700"/>
            <a:ext cx="2751475" cy="183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4"/>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Haitallisia ajatuksia</a:t>
            </a:r>
            <a:endParaRPr/>
          </a:p>
        </p:txBody>
      </p:sp>
      <p:sp>
        <p:nvSpPr>
          <p:cNvPr id="588" name="Google Shape;588;p74"/>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336550" lvl="0" marL="457200" rtl="0" algn="l">
              <a:lnSpc>
                <a:spcPct val="150000"/>
              </a:lnSpc>
              <a:spcBef>
                <a:spcPts val="300"/>
              </a:spcBef>
              <a:spcAft>
                <a:spcPts val="0"/>
              </a:spcAft>
              <a:buSzPts val="1700"/>
              <a:buChar char="•"/>
            </a:pPr>
            <a:r>
              <a:rPr lang="fi" sz="1700"/>
              <a:t>”Olen toivoton tapaus. En ikinä onnistu missään.”</a:t>
            </a:r>
            <a:endParaRPr sz="1700"/>
          </a:p>
          <a:p>
            <a:pPr indent="-336550" lvl="0" marL="457200" rtl="0" algn="l">
              <a:lnSpc>
                <a:spcPct val="150000"/>
              </a:lnSpc>
              <a:spcBef>
                <a:spcPts val="0"/>
              </a:spcBef>
              <a:spcAft>
                <a:spcPts val="0"/>
              </a:spcAft>
              <a:buSzPts val="1700"/>
              <a:buChar char="•"/>
            </a:pPr>
            <a:r>
              <a:rPr lang="fi" sz="1700"/>
              <a:t>”Minun täytyy onnistua kaikessa, mitä teen!”</a:t>
            </a:r>
            <a:endParaRPr sz="1700"/>
          </a:p>
          <a:p>
            <a:pPr indent="-336550" lvl="0" marL="457200" rtl="0" algn="l">
              <a:lnSpc>
                <a:spcPct val="150000"/>
              </a:lnSpc>
              <a:spcBef>
                <a:spcPts val="0"/>
              </a:spcBef>
              <a:spcAft>
                <a:spcPts val="0"/>
              </a:spcAft>
              <a:buSzPts val="1700"/>
              <a:buChar char="•"/>
            </a:pPr>
            <a:r>
              <a:rPr lang="fi" sz="1700"/>
              <a:t>”Kukaan ei hyväksyä minua, jos teen virheitä.”</a:t>
            </a:r>
            <a:endParaRPr sz="1700"/>
          </a:p>
          <a:p>
            <a:pPr indent="-336550" lvl="0" marL="457200" rtl="0" algn="l">
              <a:lnSpc>
                <a:spcPct val="150000"/>
              </a:lnSpc>
              <a:spcBef>
                <a:spcPts val="0"/>
              </a:spcBef>
              <a:spcAft>
                <a:spcPts val="0"/>
              </a:spcAft>
              <a:buSzPts val="1700"/>
              <a:buChar char="•"/>
            </a:pPr>
            <a:r>
              <a:rPr lang="fi" sz="1700"/>
              <a:t>”Unohdan varmasti vuorosanani ja kaikki nauravat minulle.”</a:t>
            </a:r>
            <a:endParaRPr sz="1700"/>
          </a:p>
          <a:p>
            <a:pPr indent="-336550" lvl="0" marL="457200" rtl="0" algn="l">
              <a:lnSpc>
                <a:spcPct val="150000"/>
              </a:lnSpc>
              <a:spcBef>
                <a:spcPts val="0"/>
              </a:spcBef>
              <a:spcAft>
                <a:spcPts val="0"/>
              </a:spcAft>
              <a:buSzPts val="1700"/>
              <a:buChar char="•"/>
            </a:pPr>
            <a:r>
              <a:rPr lang="fi" sz="1700"/>
              <a:t>”Kukaan ei pidä minusta.”</a:t>
            </a:r>
            <a:endParaRPr sz="1700"/>
          </a:p>
          <a:p>
            <a:pPr indent="-336550" lvl="0" marL="457200" rtl="0" algn="l">
              <a:lnSpc>
                <a:spcPct val="150000"/>
              </a:lnSpc>
              <a:spcBef>
                <a:spcPts val="0"/>
              </a:spcBef>
              <a:spcAft>
                <a:spcPts val="0"/>
              </a:spcAft>
              <a:buSzPts val="1700"/>
              <a:buChar char="•"/>
            </a:pPr>
            <a:r>
              <a:rPr lang="fi" sz="1700"/>
              <a:t>”Tiedän, että huomenna minua jännittää kamalasti.”</a:t>
            </a:r>
            <a:endParaRPr sz="1700"/>
          </a:p>
          <a:p>
            <a:pPr indent="-336550" lvl="0" marL="457200" rtl="0" algn="l">
              <a:lnSpc>
                <a:spcPct val="150000"/>
              </a:lnSpc>
              <a:spcBef>
                <a:spcPts val="0"/>
              </a:spcBef>
              <a:spcAft>
                <a:spcPts val="0"/>
              </a:spcAft>
              <a:buSzPts val="1700"/>
              <a:buChar char="•"/>
            </a:pPr>
            <a:r>
              <a:rPr lang="fi" sz="1700"/>
              <a:t>”En tiedä, mitä sanoa.”</a:t>
            </a:r>
            <a:endParaRPr sz="1700"/>
          </a:p>
          <a:p>
            <a:pPr indent="0" lvl="0" marL="0" rtl="0" algn="l">
              <a:spcBef>
                <a:spcPts val="300"/>
              </a:spcBef>
              <a:spcAft>
                <a:spcPts val="0"/>
              </a:spcAft>
              <a:buNone/>
            </a:pPr>
            <a:r>
              <a:t/>
            </a:r>
            <a:endParaRPr/>
          </a:p>
        </p:txBody>
      </p:sp>
      <p:pic>
        <p:nvPicPr>
          <p:cNvPr id="589" name="Google Shape;589;p74"/>
          <p:cNvPicPr preferRelativeResize="0"/>
          <p:nvPr/>
        </p:nvPicPr>
        <p:blipFill>
          <a:blip r:embed="rId3">
            <a:alphaModFix/>
          </a:blip>
          <a:stretch>
            <a:fillRect/>
          </a:stretch>
        </p:blipFill>
        <p:spPr>
          <a:xfrm>
            <a:off x="5506475" y="357200"/>
            <a:ext cx="3166800" cy="2107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5"/>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Haastetaan haitallisia ajatuksia</a:t>
            </a:r>
            <a:endParaRPr/>
          </a:p>
        </p:txBody>
      </p:sp>
      <p:sp>
        <p:nvSpPr>
          <p:cNvPr id="595" name="Google Shape;595;p75"/>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lang="fi"/>
              <a:t>- ”Minulla ei ole yhtään ystävää.”</a:t>
            </a:r>
            <a:endParaRPr/>
          </a:p>
          <a:p>
            <a:pPr indent="0" lvl="0" marL="0" rtl="0" algn="l">
              <a:lnSpc>
                <a:spcPct val="150000"/>
              </a:lnSpc>
              <a:spcBef>
                <a:spcPts val="300"/>
              </a:spcBef>
              <a:spcAft>
                <a:spcPts val="0"/>
              </a:spcAft>
              <a:buNone/>
            </a:pPr>
            <a:r>
              <a:rPr lang="fi"/>
              <a:t>Onko asia todella näin? Kysy itseltäsi muutama yksinkertainen kysymys. Onko tämä totta? Onko minulla yhtään ystävää? Muutetaan ajatus vihreäksi nimeämällä kaksi tai kolme luotettavaa ystävää (koulussa tai sen ulkopuolella)</a:t>
            </a:r>
            <a:endParaRPr/>
          </a:p>
          <a:p>
            <a:pPr indent="0" lvl="0" marL="0" rtl="0" algn="l">
              <a:lnSpc>
                <a:spcPct val="150000"/>
              </a:lnSpc>
              <a:spcBef>
                <a:spcPts val="300"/>
              </a:spcBef>
              <a:spcAft>
                <a:spcPts val="0"/>
              </a:spcAft>
              <a:buNone/>
            </a:pPr>
            <a:r>
              <a:t/>
            </a:r>
            <a:endParaRPr/>
          </a:p>
          <a:p>
            <a:pPr indent="0" lvl="0" marL="0" rtl="0" algn="l">
              <a:lnSpc>
                <a:spcPct val="150000"/>
              </a:lnSpc>
              <a:spcBef>
                <a:spcPts val="300"/>
              </a:spcBef>
              <a:spcAft>
                <a:spcPts val="0"/>
              </a:spcAft>
              <a:buNone/>
            </a:pPr>
            <a:r>
              <a:rPr lang="fi"/>
              <a:t>”En osaa tehdä mitään oikein?” </a:t>
            </a:r>
            <a:endParaRPr/>
          </a:p>
          <a:p>
            <a:pPr indent="0" lvl="0" marL="0" rtl="0" algn="l">
              <a:lnSpc>
                <a:spcPct val="150000"/>
              </a:lnSpc>
              <a:spcBef>
                <a:spcPts val="300"/>
              </a:spcBef>
              <a:spcAft>
                <a:spcPts val="0"/>
              </a:spcAft>
              <a:buNone/>
            </a:pPr>
            <a:r>
              <a:rPr lang="fi"/>
              <a:t>Onko tämä totta? Liioittelenko? Nimeä 2-3 asiaa, jotka osaat tehdä hyvin (koulussa, kotona tai harrastuksessa)</a:t>
            </a:r>
            <a:endParaRPr/>
          </a:p>
          <a:p>
            <a:pPr indent="0" lvl="0" marL="0" rtl="0" algn="l">
              <a:spcBef>
                <a:spcPts val="30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6"/>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Harjoitus: Mieti hetki yksin ja kerro sitten parille</a:t>
            </a:r>
            <a:endParaRPr/>
          </a:p>
        </p:txBody>
      </p:sp>
      <p:sp>
        <p:nvSpPr>
          <p:cNvPr id="601" name="Google Shape;601;p76"/>
          <p:cNvSpPr txBox="1"/>
          <p:nvPr>
            <p:ph idx="1" type="body"/>
          </p:nvPr>
        </p:nvSpPr>
        <p:spPr>
          <a:xfrm>
            <a:off x="361044" y="1088829"/>
            <a:ext cx="84219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lang="fi" sz="1500"/>
              <a:t>Arvioi näitä itsetunnon peruskiviä omassa itsessäsi. Yritä löytää jokaiseen kohtaan ainakin kolme vastausta</a:t>
            </a:r>
            <a:endParaRPr sz="1500"/>
          </a:p>
          <a:p>
            <a:pPr indent="0" lvl="0" marL="0" rtl="0" algn="l">
              <a:lnSpc>
                <a:spcPct val="150000"/>
              </a:lnSpc>
              <a:spcBef>
                <a:spcPts val="300"/>
              </a:spcBef>
              <a:spcAft>
                <a:spcPts val="0"/>
              </a:spcAft>
              <a:buNone/>
            </a:pPr>
            <a:r>
              <a:t/>
            </a:r>
            <a:endParaRPr sz="1500"/>
          </a:p>
          <a:p>
            <a:pPr indent="-323850" lvl="0" marL="457200" rtl="0" algn="l">
              <a:lnSpc>
                <a:spcPct val="150000"/>
              </a:lnSpc>
              <a:spcBef>
                <a:spcPts val="300"/>
              </a:spcBef>
              <a:spcAft>
                <a:spcPts val="0"/>
              </a:spcAft>
              <a:buSzPts val="1500"/>
              <a:buChar char="●"/>
            </a:pPr>
            <a:r>
              <a:rPr lang="fi" sz="1500"/>
              <a:t>Mitkä ovat omia </a:t>
            </a:r>
            <a:r>
              <a:rPr b="1" lang="fi" sz="1500"/>
              <a:t>henkilökohtaisia kykyjäsi, hyviä </a:t>
            </a:r>
            <a:endParaRPr b="1" sz="1500"/>
          </a:p>
          <a:p>
            <a:pPr indent="0" lvl="0" marL="457200" rtl="0" algn="l">
              <a:lnSpc>
                <a:spcPct val="150000"/>
              </a:lnSpc>
              <a:spcBef>
                <a:spcPts val="300"/>
              </a:spcBef>
              <a:spcAft>
                <a:spcPts val="0"/>
              </a:spcAft>
              <a:buNone/>
            </a:pPr>
            <a:r>
              <a:rPr b="1" lang="fi" sz="1500"/>
              <a:t>ominaisuuksia tai vahvuusalueitasi</a:t>
            </a:r>
            <a:r>
              <a:rPr lang="fi" sz="1500"/>
              <a:t>?</a:t>
            </a:r>
            <a:endParaRPr sz="1500"/>
          </a:p>
          <a:p>
            <a:pPr indent="-323850" lvl="0" marL="457200" rtl="0" algn="l">
              <a:lnSpc>
                <a:spcPct val="150000"/>
              </a:lnSpc>
              <a:spcBef>
                <a:spcPts val="300"/>
              </a:spcBef>
              <a:spcAft>
                <a:spcPts val="0"/>
              </a:spcAft>
              <a:buSzPts val="1500"/>
              <a:buChar char="●"/>
            </a:pPr>
            <a:r>
              <a:rPr lang="fi" sz="1500"/>
              <a:t>Mistä tiedät olevasi arvokas? Mitä asioita sinussa </a:t>
            </a:r>
            <a:endParaRPr sz="1500"/>
          </a:p>
          <a:p>
            <a:pPr indent="0" lvl="0" marL="457200" rtl="0" algn="l">
              <a:lnSpc>
                <a:spcPct val="150000"/>
              </a:lnSpc>
              <a:spcBef>
                <a:spcPts val="300"/>
              </a:spcBef>
              <a:spcAft>
                <a:spcPts val="0"/>
              </a:spcAft>
              <a:buNone/>
            </a:pPr>
            <a:r>
              <a:rPr lang="fi" sz="1500"/>
              <a:t>toiset arvostavat? Mitä tärkeää tai arvokasta olet jo tehnyt?</a:t>
            </a:r>
            <a:endParaRPr sz="1500"/>
          </a:p>
          <a:p>
            <a:pPr indent="0" lvl="0" marL="0" rtl="0" algn="l">
              <a:lnSpc>
                <a:spcPct val="150000"/>
              </a:lnSpc>
              <a:spcBef>
                <a:spcPts val="300"/>
              </a:spcBef>
              <a:spcAft>
                <a:spcPts val="0"/>
              </a:spcAft>
              <a:buNone/>
            </a:pPr>
            <a:r>
              <a:t/>
            </a:r>
            <a:endParaRPr sz="1500"/>
          </a:p>
          <a:p>
            <a:pPr indent="0" lvl="0" marL="0" rtl="0" algn="l">
              <a:spcBef>
                <a:spcPts val="300"/>
              </a:spcBef>
              <a:spcAft>
                <a:spcPts val="0"/>
              </a:spcAft>
              <a:buNone/>
            </a:pPr>
            <a:r>
              <a:t/>
            </a:r>
            <a:endParaRPr/>
          </a:p>
        </p:txBody>
      </p:sp>
      <p:pic>
        <p:nvPicPr>
          <p:cNvPr id="602" name="Google Shape;602;p76"/>
          <p:cNvPicPr preferRelativeResize="0"/>
          <p:nvPr/>
        </p:nvPicPr>
        <p:blipFill>
          <a:blip r:embed="rId3">
            <a:alphaModFix/>
          </a:blip>
          <a:stretch>
            <a:fillRect/>
          </a:stretch>
        </p:blipFill>
        <p:spPr>
          <a:xfrm>
            <a:off x="5866796" y="1535500"/>
            <a:ext cx="2761300" cy="2072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7"/>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Yhdessä</a:t>
            </a:r>
            <a:endParaRPr/>
          </a:p>
        </p:txBody>
      </p:sp>
      <p:sp>
        <p:nvSpPr>
          <p:cNvPr id="608" name="Google Shape;608;p77"/>
          <p:cNvSpPr txBox="1"/>
          <p:nvPr>
            <p:ph idx="1" type="body"/>
          </p:nvPr>
        </p:nvSpPr>
        <p:spPr>
          <a:xfrm>
            <a:off x="259119" y="1068729"/>
            <a:ext cx="8421900" cy="3294600"/>
          </a:xfrm>
          <a:prstGeom prst="rect">
            <a:avLst/>
          </a:prstGeom>
        </p:spPr>
        <p:txBody>
          <a:bodyPr anchorCtr="0" anchor="t" bIns="0" lIns="0" spcFirstLastPara="1" rIns="0" wrap="square" tIns="0">
            <a:noAutofit/>
          </a:bodyPr>
          <a:lstStyle/>
          <a:p>
            <a:pPr indent="-317500" lvl="0" marL="457200" rtl="0" algn="l">
              <a:lnSpc>
                <a:spcPct val="90000"/>
              </a:lnSpc>
              <a:spcBef>
                <a:spcPts val="0"/>
              </a:spcBef>
              <a:spcAft>
                <a:spcPts val="0"/>
              </a:spcAft>
              <a:buClr>
                <a:schemeClr val="dk2"/>
              </a:buClr>
              <a:buSzPts val="1400"/>
              <a:buFont typeface="Aleo"/>
              <a:buChar char="●"/>
            </a:pPr>
            <a:r>
              <a:rPr b="1" lang="fi" sz="2400">
                <a:solidFill>
                  <a:schemeClr val="dk2"/>
                </a:solidFill>
                <a:latin typeface="Aleo"/>
                <a:ea typeface="Aleo"/>
                <a:cs typeface="Aleo"/>
                <a:sym typeface="Aleo"/>
              </a:rPr>
              <a:t>Miten ope voi luoda luokan ilmapiirin sellaiseksi, että tunteista ja mielen asioista on helppo ja turvallinen puhua?</a:t>
            </a:r>
            <a:endParaRPr b="1" sz="2400">
              <a:solidFill>
                <a:schemeClr val="dk2"/>
              </a:solidFill>
              <a:latin typeface="Aleo"/>
              <a:ea typeface="Aleo"/>
              <a:cs typeface="Aleo"/>
              <a:sym typeface="Aleo"/>
            </a:endParaRPr>
          </a:p>
          <a:p>
            <a:pPr indent="0" lvl="0" marL="0" rtl="0" algn="l">
              <a:spcBef>
                <a:spcPts val="300"/>
              </a:spcBef>
              <a:spcAft>
                <a:spcPts val="0"/>
              </a:spcAft>
              <a:buNone/>
            </a:pPr>
            <a:r>
              <a:t/>
            </a:r>
            <a:endParaRPr/>
          </a:p>
        </p:txBody>
      </p:sp>
      <p:pic>
        <p:nvPicPr>
          <p:cNvPr id="609" name="Google Shape;609;p77"/>
          <p:cNvPicPr preferRelativeResize="0"/>
          <p:nvPr/>
        </p:nvPicPr>
        <p:blipFill>
          <a:blip r:embed="rId3">
            <a:alphaModFix/>
          </a:blip>
          <a:stretch>
            <a:fillRect/>
          </a:stretch>
        </p:blipFill>
        <p:spPr>
          <a:xfrm>
            <a:off x="2961600" y="1838425"/>
            <a:ext cx="2238574" cy="2986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8"/>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sz="2100"/>
              <a:t>Esimerkki 1 : Hyvät puoleni</a:t>
            </a:r>
            <a:endParaRPr sz="2100"/>
          </a:p>
        </p:txBody>
      </p:sp>
      <p:sp>
        <p:nvSpPr>
          <p:cNvPr id="615" name="Google Shape;615;p78"/>
          <p:cNvSpPr txBox="1"/>
          <p:nvPr>
            <p:ph idx="1" type="body"/>
          </p:nvPr>
        </p:nvSpPr>
        <p:spPr>
          <a:xfrm>
            <a:off x="361044" y="133997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lang="fi" sz="1800"/>
              <a:t>Tee lista seuraavista asioista:</a:t>
            </a:r>
            <a:endParaRPr sz="1800"/>
          </a:p>
          <a:p>
            <a:pPr indent="-342900" lvl="0" marL="457200" rtl="0" algn="l">
              <a:spcBef>
                <a:spcPts val="300"/>
              </a:spcBef>
              <a:spcAft>
                <a:spcPts val="0"/>
              </a:spcAft>
              <a:buSzPts val="1800"/>
              <a:buChar char="•"/>
            </a:pPr>
            <a:r>
              <a:rPr lang="fi" sz="1800"/>
              <a:t>kolme asiaa, joista pidän itsessäni</a:t>
            </a:r>
            <a:endParaRPr sz="1800"/>
          </a:p>
          <a:p>
            <a:pPr indent="-342900" lvl="0" marL="457200" rtl="0" algn="l">
              <a:spcBef>
                <a:spcPts val="0"/>
              </a:spcBef>
              <a:spcAft>
                <a:spcPts val="0"/>
              </a:spcAft>
              <a:buSzPts val="1800"/>
              <a:buChar char="•"/>
            </a:pPr>
            <a:r>
              <a:rPr lang="fi" sz="1800"/>
              <a:t>kaksi asiaa, jotka teen hyvin</a:t>
            </a:r>
            <a:endParaRPr sz="1800"/>
          </a:p>
          <a:p>
            <a:pPr indent="-342900" lvl="0" marL="457200" rtl="0" algn="l">
              <a:spcBef>
                <a:spcPts val="0"/>
              </a:spcBef>
              <a:spcAft>
                <a:spcPts val="0"/>
              </a:spcAft>
              <a:buSzPts val="1800"/>
              <a:buChar char="•"/>
            </a:pPr>
            <a:r>
              <a:rPr lang="fi" sz="1800"/>
              <a:t>viimeaikainen onnistuminen tai saavutus</a:t>
            </a:r>
            <a:endParaRPr sz="1800"/>
          </a:p>
          <a:p>
            <a:pPr indent="0" lvl="0" marL="0" rtl="0" algn="l">
              <a:spcBef>
                <a:spcPts val="3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2"/>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Kotitehtävän läpikäynti</a:t>
            </a:r>
            <a:endParaRPr/>
          </a:p>
          <a:p>
            <a:pPr indent="-317500" lvl="0" marL="457200" rtl="0" algn="l">
              <a:spcBef>
                <a:spcPts val="0"/>
              </a:spcBef>
              <a:spcAft>
                <a:spcPts val="0"/>
              </a:spcAft>
              <a:buSzPts val="1400"/>
              <a:buChar char="●"/>
            </a:pPr>
            <a:r>
              <a:rPr lang="fi"/>
              <a:t>Sosiaalinen terveys/toimintakyky harjoitteet</a:t>
            </a:r>
            <a:endParaRPr/>
          </a:p>
        </p:txBody>
      </p:sp>
      <p:pic>
        <p:nvPicPr>
          <p:cNvPr id="445" name="Google Shape;445;p52"/>
          <p:cNvPicPr preferRelativeResize="0"/>
          <p:nvPr/>
        </p:nvPicPr>
        <p:blipFill>
          <a:blip r:embed="rId3">
            <a:alphaModFix/>
          </a:blip>
          <a:stretch>
            <a:fillRect/>
          </a:stretch>
        </p:blipFill>
        <p:spPr>
          <a:xfrm>
            <a:off x="1814363" y="1329925"/>
            <a:ext cx="4810125" cy="3238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9"/>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sz="2100"/>
              <a:t>Esimerkki 2 : </a:t>
            </a:r>
            <a:r>
              <a:rPr lang="fi" sz="2100"/>
              <a:t>MINUUDEN MARKKINAT </a:t>
            </a:r>
            <a:endParaRPr sz="2100"/>
          </a:p>
          <a:p>
            <a:pPr indent="0" lvl="0" marL="0" rtl="0" algn="l">
              <a:spcBef>
                <a:spcPts val="0"/>
              </a:spcBef>
              <a:spcAft>
                <a:spcPts val="0"/>
              </a:spcAft>
              <a:buNone/>
            </a:pPr>
            <a:r>
              <a:rPr lang="fi" sz="2100"/>
              <a:t>Omat vahvuuteni</a:t>
            </a:r>
            <a:endParaRPr sz="2100"/>
          </a:p>
        </p:txBody>
      </p:sp>
      <p:sp>
        <p:nvSpPr>
          <p:cNvPr id="621" name="Google Shape;621;p79"/>
          <p:cNvSpPr txBox="1"/>
          <p:nvPr>
            <p:ph idx="1" type="body"/>
          </p:nvPr>
        </p:nvSpPr>
        <p:spPr>
          <a:xfrm>
            <a:off x="361044" y="1982929"/>
            <a:ext cx="8421900" cy="3294600"/>
          </a:xfrm>
          <a:prstGeom prst="rect">
            <a:avLst/>
          </a:prstGeom>
        </p:spPr>
        <p:txBody>
          <a:bodyPr anchorCtr="0" anchor="t" bIns="0" lIns="0" spcFirstLastPara="1" rIns="0" wrap="square" tIns="0">
            <a:noAutofit/>
          </a:bodyPr>
          <a:lstStyle/>
          <a:p>
            <a:pPr indent="-330200" lvl="0" marL="457200" rtl="0" algn="l">
              <a:lnSpc>
                <a:spcPct val="150000"/>
              </a:lnSpc>
              <a:spcBef>
                <a:spcPts val="300"/>
              </a:spcBef>
              <a:spcAft>
                <a:spcPts val="0"/>
              </a:spcAft>
              <a:buSzPts val="1600"/>
              <a:buChar char="•"/>
            </a:pPr>
            <a:r>
              <a:rPr lang="fi" sz="1600"/>
              <a:t>Minkälaisissa tilanteissa olet viimeisen viikon aikana käyttänyt omia vahvuusalueitasi?</a:t>
            </a:r>
            <a:endParaRPr sz="1600"/>
          </a:p>
          <a:p>
            <a:pPr indent="-330200" lvl="0" marL="457200" rtl="0" algn="l">
              <a:lnSpc>
                <a:spcPct val="150000"/>
              </a:lnSpc>
              <a:spcBef>
                <a:spcPts val="0"/>
              </a:spcBef>
              <a:spcAft>
                <a:spcPts val="0"/>
              </a:spcAft>
              <a:buSzPts val="1600"/>
              <a:buChar char="•"/>
            </a:pPr>
            <a:r>
              <a:rPr lang="fi" sz="1600"/>
              <a:t>Keiden muiden mielestä juuri nämä alueet ovat vahvuuksiasi?</a:t>
            </a:r>
            <a:endParaRPr sz="1600"/>
          </a:p>
          <a:p>
            <a:pPr indent="-330200" lvl="0" marL="457200" rtl="0" algn="l">
              <a:lnSpc>
                <a:spcPct val="150000"/>
              </a:lnSpc>
              <a:spcBef>
                <a:spcPts val="0"/>
              </a:spcBef>
              <a:spcAft>
                <a:spcPts val="0"/>
              </a:spcAft>
              <a:buSzPts val="1600"/>
              <a:buChar char="•"/>
            </a:pPr>
            <a:r>
              <a:rPr lang="fi" sz="1600"/>
              <a:t>Mitkä ovat heikkouksiasi?</a:t>
            </a:r>
            <a:endParaRPr sz="1600"/>
          </a:p>
          <a:p>
            <a:pPr indent="-330200" lvl="0" marL="457200" rtl="0" algn="l">
              <a:lnSpc>
                <a:spcPct val="150000"/>
              </a:lnSpc>
              <a:spcBef>
                <a:spcPts val="0"/>
              </a:spcBef>
              <a:spcAft>
                <a:spcPts val="0"/>
              </a:spcAft>
              <a:buSzPts val="1600"/>
              <a:buChar char="•"/>
            </a:pPr>
            <a:r>
              <a:rPr lang="fi" sz="1600"/>
              <a:t>Keiden muiden mielestä ne ovat sinun heikkouksiasi?</a:t>
            </a:r>
            <a:endParaRPr sz="1600"/>
          </a:p>
          <a:p>
            <a:pPr indent="0" lvl="0" marL="0" rtl="0" algn="l">
              <a:spcBef>
                <a:spcPts val="30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80"/>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Itsetuntemuksen parantamisen keinoja koulussa</a:t>
            </a:r>
            <a:endParaRPr/>
          </a:p>
        </p:txBody>
      </p:sp>
      <p:sp>
        <p:nvSpPr>
          <p:cNvPr id="627" name="Google Shape;627;p80"/>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lang="fi" sz="1700"/>
              <a:t>K</a:t>
            </a:r>
            <a:r>
              <a:rPr lang="fi" sz="1700"/>
              <a:t>annustus ja positiivinen palaute on tärkeitä. </a:t>
            </a:r>
            <a:endParaRPr sz="1700"/>
          </a:p>
          <a:p>
            <a:pPr indent="0" lvl="0" marL="0" rtl="0" algn="l">
              <a:lnSpc>
                <a:spcPct val="150000"/>
              </a:lnSpc>
              <a:spcBef>
                <a:spcPts val="300"/>
              </a:spcBef>
              <a:spcAft>
                <a:spcPts val="0"/>
              </a:spcAft>
              <a:buNone/>
            </a:pPr>
            <a:r>
              <a:rPr lang="fi" sz="1700"/>
              <a:t>Mutta miten kannustaa oppilasta epäonnistumisen jälkeen? </a:t>
            </a:r>
            <a:endParaRPr sz="1700"/>
          </a:p>
          <a:p>
            <a:pPr indent="-336550" lvl="0" marL="457200" rtl="0" algn="l">
              <a:lnSpc>
                <a:spcPct val="150000"/>
              </a:lnSpc>
              <a:spcBef>
                <a:spcPts val="300"/>
              </a:spcBef>
              <a:spcAft>
                <a:spcPts val="0"/>
              </a:spcAft>
              <a:buSzPts val="1700"/>
              <a:buChar char="●"/>
            </a:pPr>
            <a:r>
              <a:rPr lang="fi" sz="1700"/>
              <a:t>Vetoa aikaisempiin onnistumisiin</a:t>
            </a:r>
            <a:endParaRPr sz="1700"/>
          </a:p>
          <a:p>
            <a:pPr indent="-336550" lvl="0" marL="457200" rtl="0" algn="l">
              <a:lnSpc>
                <a:spcPct val="150000"/>
              </a:lnSpc>
              <a:spcBef>
                <a:spcPts val="0"/>
              </a:spcBef>
              <a:spcAft>
                <a:spcPts val="0"/>
              </a:spcAft>
              <a:buSzPts val="1700"/>
              <a:buChar char="●"/>
            </a:pPr>
            <a:r>
              <a:rPr lang="fi" sz="1700"/>
              <a:t>luota oppilaaseen ja anna hänelle vastuuta</a:t>
            </a:r>
            <a:endParaRPr sz="1700"/>
          </a:p>
          <a:p>
            <a:pPr indent="-336550" lvl="0" marL="457200" rtl="0" algn="l">
              <a:lnSpc>
                <a:spcPct val="150000"/>
              </a:lnSpc>
              <a:spcBef>
                <a:spcPts val="0"/>
              </a:spcBef>
              <a:spcAft>
                <a:spcPts val="0"/>
              </a:spcAft>
              <a:buSzPts val="1700"/>
              <a:buChar char="●"/>
            </a:pPr>
            <a:r>
              <a:rPr lang="fi" sz="1700"/>
              <a:t>älä anna luokkayhteisössä tilaa vertailulle</a:t>
            </a:r>
            <a:endParaRPr sz="1700"/>
          </a:p>
          <a:p>
            <a:pPr indent="-336550" lvl="0" marL="457200" rtl="0" algn="l">
              <a:lnSpc>
                <a:spcPct val="150000"/>
              </a:lnSpc>
              <a:spcBef>
                <a:spcPts val="0"/>
              </a:spcBef>
              <a:spcAft>
                <a:spcPts val="0"/>
              </a:spcAft>
              <a:buSzPts val="1700"/>
              <a:buChar char="●"/>
            </a:pPr>
            <a:r>
              <a:rPr lang="fi" sz="1700"/>
              <a:t>arvosta oppilasta sellaisena kuin hän on – auta häntä löytämään omat vahvuutensa</a:t>
            </a:r>
            <a:endParaRPr sz="1700"/>
          </a:p>
          <a:p>
            <a:pPr indent="-336550" lvl="0" marL="457200" rtl="0" algn="l">
              <a:lnSpc>
                <a:spcPct val="150000"/>
              </a:lnSpc>
              <a:spcBef>
                <a:spcPts val="0"/>
              </a:spcBef>
              <a:spcAft>
                <a:spcPts val="0"/>
              </a:spcAft>
              <a:buSzPts val="1700"/>
              <a:buChar char="●"/>
            </a:pPr>
            <a:r>
              <a:rPr lang="fi" sz="1700"/>
              <a:t>keskustele luottamuksellisesti ja suhteuta oppilaan tilannetta yleisemmällä tasolla ihmisen toimintaan</a:t>
            </a:r>
            <a:r>
              <a:rPr lang="fi" sz="1500"/>
              <a:t>.</a:t>
            </a:r>
            <a:endParaRPr sz="1500"/>
          </a:p>
          <a:p>
            <a:pPr indent="0" lvl="0" marL="0" rtl="0" algn="l">
              <a:spcBef>
                <a:spcPts val="30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81"/>
          <p:cNvPicPr preferRelativeResize="0"/>
          <p:nvPr/>
        </p:nvPicPr>
        <p:blipFill>
          <a:blip r:embed="rId3">
            <a:alphaModFix/>
          </a:blip>
          <a:stretch>
            <a:fillRect/>
          </a:stretch>
        </p:blipFill>
        <p:spPr>
          <a:xfrm>
            <a:off x="2139775" y="40525"/>
            <a:ext cx="4484075" cy="4899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2"/>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KOULULAISEN TUNNETAIDOT</a:t>
            </a:r>
            <a:endParaRPr/>
          </a:p>
        </p:txBody>
      </p:sp>
      <p:sp>
        <p:nvSpPr>
          <p:cNvPr id="638" name="Google Shape;638;p82"/>
          <p:cNvSpPr txBox="1"/>
          <p:nvPr>
            <p:ph idx="1" type="body"/>
          </p:nvPr>
        </p:nvSpPr>
        <p:spPr>
          <a:xfrm>
            <a:off x="361044" y="98837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t/>
            </a:r>
            <a:endParaRPr/>
          </a:p>
          <a:p>
            <a:pPr indent="0" lvl="0" marL="0" rtl="0" algn="l">
              <a:spcBef>
                <a:spcPts val="300"/>
              </a:spcBef>
              <a:spcAft>
                <a:spcPts val="0"/>
              </a:spcAft>
              <a:buNone/>
            </a:pPr>
            <a:r>
              <a:rPr lang="fi"/>
              <a:t>OPS JA TUNNETAIDOT</a:t>
            </a:r>
            <a:endParaRPr/>
          </a:p>
          <a:p>
            <a:pPr indent="0" lvl="0" marL="0" rtl="0" algn="l">
              <a:spcBef>
                <a:spcPts val="300"/>
              </a:spcBef>
              <a:spcAft>
                <a:spcPts val="0"/>
              </a:spcAft>
              <a:buNone/>
            </a:pPr>
            <a:r>
              <a:t/>
            </a:r>
            <a:endParaRPr/>
          </a:p>
          <a:p>
            <a:pPr indent="-317500" lvl="0" marL="457200" rtl="0" algn="l">
              <a:spcBef>
                <a:spcPts val="300"/>
              </a:spcBef>
              <a:spcAft>
                <a:spcPts val="0"/>
              </a:spcAft>
              <a:buSzPts val="1400"/>
              <a:buChar char="●"/>
            </a:pPr>
            <a:r>
              <a:rPr lang="fi"/>
              <a:t>Yle uutisoi: ”Miksei meille koulu opettanut tätä? Nykylapset oppivat tunnistamaan miltä toisesta tuntuu. Uusi opetussuunnitelma syventää mielenterveys- ja tunnetaitojen opetusta ala- ja yläkouluissa. Somenöyryyttämisen aikakautena etenkin empatiataidoissa nähdään kehittämisen varaa. “</a:t>
            </a:r>
            <a:endParaRPr/>
          </a:p>
          <a:p>
            <a:pPr indent="0" lvl="0" marL="457200" rtl="0" algn="l">
              <a:spcBef>
                <a:spcPts val="300"/>
              </a:spcBef>
              <a:spcAft>
                <a:spcPts val="0"/>
              </a:spcAft>
              <a:buNone/>
            </a:pPr>
            <a:r>
              <a:rPr lang="fi"/>
              <a:t>”(yle.fi/uutiset. 30.3.2016.) </a:t>
            </a:r>
            <a:endParaRPr/>
          </a:p>
          <a:p>
            <a:pPr indent="-317500" lvl="0" marL="457200" rtl="0" algn="l">
              <a:spcBef>
                <a:spcPts val="300"/>
              </a:spcBef>
              <a:spcAft>
                <a:spcPts val="0"/>
              </a:spcAft>
              <a:buSzPts val="1400"/>
              <a:buChar char="●"/>
            </a:pPr>
            <a:r>
              <a:rPr lang="fi"/>
              <a:t>OPS:in (2014) mukaan </a:t>
            </a:r>
            <a:r>
              <a:rPr b="1" lang="fi"/>
              <a:t>tunnetaitojen opettelu koulussa alkaa jo ensimmäisellä luokalla ja siitä jatkumona peruskoulun loppuun saakka. </a:t>
            </a:r>
            <a:endParaRPr b="1"/>
          </a:p>
          <a:p>
            <a:pPr indent="-317500" lvl="1" marL="1371600" rtl="0" algn="l">
              <a:spcBef>
                <a:spcPts val="0"/>
              </a:spcBef>
              <a:spcAft>
                <a:spcPts val="0"/>
              </a:spcAft>
              <a:buSzPts val="1400"/>
              <a:buChar char="○"/>
            </a:pPr>
            <a:r>
              <a:rPr lang="fi"/>
              <a:t>Tunnetaitojen opettelu alakoulussa on sidottu ympäristöopin yhteyteen, joka käsittää myös terveystiedon lisäksi biologian, maantiedon, fysiikan ja kemian.</a:t>
            </a:r>
            <a:endParaRPr/>
          </a:p>
          <a:p>
            <a:pPr indent="-317500" lvl="1" marL="1371600" rtl="0" algn="l">
              <a:spcBef>
                <a:spcPts val="0"/>
              </a:spcBef>
              <a:spcAft>
                <a:spcPts val="0"/>
              </a:spcAft>
              <a:buSzPts val="1400"/>
              <a:buChar char="○"/>
            </a:pPr>
            <a:r>
              <a:rPr lang="fi"/>
              <a:t>Tunnetaitojen tunnistaminen, ilmaisu ja säätely ovat osana perehtymistä mielenterveystaitoihin, joita harjoitellaan oppilaan kasvun ja kehityksen tukemiseksi. (OPS 2014)</a:t>
            </a:r>
            <a:endParaRPr/>
          </a:p>
        </p:txBody>
      </p:sp>
      <p:pic>
        <p:nvPicPr>
          <p:cNvPr id="639" name="Google Shape;639;p82"/>
          <p:cNvPicPr preferRelativeResize="0"/>
          <p:nvPr/>
        </p:nvPicPr>
        <p:blipFill>
          <a:blip r:embed="rId3">
            <a:alphaModFix/>
          </a:blip>
          <a:stretch>
            <a:fillRect/>
          </a:stretch>
        </p:blipFill>
        <p:spPr>
          <a:xfrm>
            <a:off x="5796475" y="79000"/>
            <a:ext cx="3128826" cy="1761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3"/>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Tunnetaidot koulussa</a:t>
            </a:r>
            <a:endParaRPr/>
          </a:p>
        </p:txBody>
      </p:sp>
      <p:sp>
        <p:nvSpPr>
          <p:cNvPr id="645" name="Google Shape;645;p83"/>
          <p:cNvSpPr txBox="1"/>
          <p:nvPr>
            <p:ph idx="1" type="body"/>
          </p:nvPr>
        </p:nvSpPr>
        <p:spPr>
          <a:xfrm>
            <a:off x="821044" y="1105704"/>
            <a:ext cx="8421900" cy="3294600"/>
          </a:xfrm>
          <a:prstGeom prst="rect">
            <a:avLst/>
          </a:prstGeom>
        </p:spPr>
        <p:txBody>
          <a:bodyPr anchorCtr="0" anchor="t" bIns="0" lIns="0" spcFirstLastPara="1" rIns="0" wrap="square" tIns="0">
            <a:noAutofit/>
          </a:bodyPr>
          <a:lstStyle/>
          <a:p>
            <a:pPr indent="-336550" lvl="0" marL="457200" rtl="0" algn="l">
              <a:spcBef>
                <a:spcPts val="300"/>
              </a:spcBef>
              <a:spcAft>
                <a:spcPts val="0"/>
              </a:spcAft>
              <a:buSzPts val="1700"/>
              <a:buChar char="●"/>
            </a:pPr>
            <a:r>
              <a:rPr lang="fi" sz="1700"/>
              <a:t>Koulumaailmassa</a:t>
            </a:r>
            <a:r>
              <a:rPr b="1" lang="fi" sz="1700"/>
              <a:t> tunteet ovat läsnä jokapäiväisessä toiminnassa, ja on välttämätöntä oppia tunnetaitoja selviytyäkseen sosiaalisista tilanteista. </a:t>
            </a:r>
            <a:endParaRPr b="1" sz="1700"/>
          </a:p>
          <a:p>
            <a:pPr indent="0" lvl="0" marL="457200" rtl="0" algn="l">
              <a:spcBef>
                <a:spcPts val="300"/>
              </a:spcBef>
              <a:spcAft>
                <a:spcPts val="0"/>
              </a:spcAft>
              <a:buNone/>
            </a:pPr>
            <a:r>
              <a:t/>
            </a:r>
            <a:endParaRPr b="1" sz="1700"/>
          </a:p>
          <a:p>
            <a:pPr indent="-336550" lvl="0" marL="457200" rtl="0" algn="l">
              <a:spcBef>
                <a:spcPts val="300"/>
              </a:spcBef>
              <a:spcAft>
                <a:spcPts val="0"/>
              </a:spcAft>
              <a:buSzPts val="1700"/>
              <a:buChar char="●"/>
            </a:pPr>
            <a:r>
              <a:rPr lang="fi" sz="1700"/>
              <a:t>Lapsen tulevaisuuden kannalta on jopa</a:t>
            </a:r>
            <a:r>
              <a:rPr b="1" lang="fi" sz="1700"/>
              <a:t> tärkeämpää oppia tunnistamaan ja hallitsemaan tunteita, kuin hallita tietosisältöjä</a:t>
            </a:r>
            <a:r>
              <a:rPr lang="fi" sz="1700"/>
              <a:t>.  (Isokorpi 2004)</a:t>
            </a:r>
            <a:endParaRPr sz="1700"/>
          </a:p>
          <a:p>
            <a:pPr indent="0" lvl="0" marL="457200" rtl="0" algn="l">
              <a:spcBef>
                <a:spcPts val="300"/>
              </a:spcBef>
              <a:spcAft>
                <a:spcPts val="0"/>
              </a:spcAft>
              <a:buNone/>
            </a:pPr>
            <a:r>
              <a:t/>
            </a:r>
            <a:endParaRPr sz="1700"/>
          </a:p>
          <a:p>
            <a:pPr indent="-336550" lvl="0" marL="457200" rtl="0" algn="l">
              <a:spcBef>
                <a:spcPts val="300"/>
              </a:spcBef>
              <a:spcAft>
                <a:spcPts val="0"/>
              </a:spcAft>
              <a:buSzPts val="1700"/>
              <a:buChar char="●"/>
            </a:pPr>
            <a:r>
              <a:rPr lang="fi" sz="1700"/>
              <a:t>Lapsen </a:t>
            </a:r>
            <a:r>
              <a:rPr b="1" lang="fi" sz="1700"/>
              <a:t>kyky oppia uusia asioita on sidoksissa toimivaan tunnepohjaan.</a:t>
            </a:r>
            <a:r>
              <a:rPr lang="fi" sz="1700"/>
              <a:t> </a:t>
            </a:r>
            <a:endParaRPr sz="1700"/>
          </a:p>
          <a:p>
            <a:pPr indent="0" lvl="0" marL="457200" rtl="0" algn="l">
              <a:spcBef>
                <a:spcPts val="300"/>
              </a:spcBef>
              <a:spcAft>
                <a:spcPts val="0"/>
              </a:spcAft>
              <a:buNone/>
            </a:pPr>
            <a:r>
              <a:t/>
            </a:r>
            <a:endParaRPr sz="1700"/>
          </a:p>
          <a:p>
            <a:pPr indent="-336550" lvl="0" marL="457200" rtl="0" algn="l">
              <a:spcBef>
                <a:spcPts val="300"/>
              </a:spcBef>
              <a:spcAft>
                <a:spcPts val="0"/>
              </a:spcAft>
              <a:buSzPts val="1700"/>
              <a:buChar char="●"/>
            </a:pPr>
            <a:r>
              <a:rPr lang="fi" sz="1700"/>
              <a:t>Oppilaan tulisi oppia ymmärtämään myös </a:t>
            </a:r>
            <a:r>
              <a:rPr b="1" lang="fi" sz="1700"/>
              <a:t>tunteiden taustalla olevat vaikuttimet</a:t>
            </a:r>
            <a:r>
              <a:rPr lang="fi" sz="1700"/>
              <a:t>. Esim. mikä aiheuttaa ilon tunteita, tai toisaalta ymmärrys syyllisyyden tunteen yhteydestä väärin tekemiseen. (Puolimatka 2010)</a:t>
            </a:r>
            <a:endParaRPr sz="17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4"/>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Tunnetaidot koulussa</a:t>
            </a:r>
            <a:endParaRPr/>
          </a:p>
        </p:txBody>
      </p:sp>
      <p:sp>
        <p:nvSpPr>
          <p:cNvPr id="651" name="Google Shape;651;p84"/>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317500" lvl="0" marL="457200" rtl="0" algn="l">
              <a:spcBef>
                <a:spcPts val="300"/>
              </a:spcBef>
              <a:spcAft>
                <a:spcPts val="0"/>
              </a:spcAft>
              <a:buSzPts val="1400"/>
              <a:buChar char="●"/>
            </a:pPr>
            <a:r>
              <a:rPr b="1" lang="fi"/>
              <a:t>Opettajan oma tunnetaito-osaaminen on tärkeässä roolissa.</a:t>
            </a:r>
            <a:endParaRPr b="1"/>
          </a:p>
          <a:p>
            <a:pPr indent="0" lvl="0" marL="457200" rtl="0" algn="l">
              <a:spcBef>
                <a:spcPts val="300"/>
              </a:spcBef>
              <a:spcAft>
                <a:spcPts val="0"/>
              </a:spcAft>
              <a:buNone/>
            </a:pPr>
            <a:r>
              <a:t/>
            </a:r>
            <a:endParaRPr b="1"/>
          </a:p>
          <a:p>
            <a:pPr indent="-317500" lvl="0" marL="457200" rtl="0" algn="l">
              <a:spcBef>
                <a:spcPts val="300"/>
              </a:spcBef>
              <a:spcAft>
                <a:spcPts val="0"/>
              </a:spcAft>
              <a:buSzPts val="1400"/>
              <a:buChar char="●"/>
            </a:pPr>
            <a:r>
              <a:rPr lang="fi"/>
              <a:t>Opettajat kokevat </a:t>
            </a:r>
            <a:r>
              <a:rPr b="1" lang="fi"/>
              <a:t>aidon läsnäolon ja oppilaan kuuntelemisen </a:t>
            </a:r>
            <a:r>
              <a:rPr lang="fi"/>
              <a:t>olevan hyvää tunnetaito-opettajuutta.</a:t>
            </a:r>
            <a:endParaRPr/>
          </a:p>
          <a:p>
            <a:pPr indent="0" lvl="0" marL="457200" rtl="0" algn="l">
              <a:spcBef>
                <a:spcPts val="300"/>
              </a:spcBef>
              <a:spcAft>
                <a:spcPts val="0"/>
              </a:spcAft>
              <a:buNone/>
            </a:pPr>
            <a:r>
              <a:t/>
            </a:r>
            <a:endParaRPr/>
          </a:p>
          <a:p>
            <a:pPr indent="-317500" lvl="0" marL="457200" rtl="0" algn="l">
              <a:spcBef>
                <a:spcPts val="300"/>
              </a:spcBef>
              <a:spcAft>
                <a:spcPts val="0"/>
              </a:spcAft>
              <a:buSzPts val="1400"/>
              <a:buChar char="●"/>
            </a:pPr>
            <a:r>
              <a:rPr lang="fi"/>
              <a:t>Opettajat ilmaisivat</a:t>
            </a:r>
            <a:r>
              <a:rPr b="1" lang="fi"/>
              <a:t> tavallisten arkikokemusten hiovan parhaiten tunnetaitoja, mutta myös kohdennettua opetusta tarvitaan esim. vuorovaikutusosaamisesta. </a:t>
            </a:r>
            <a:endParaRPr b="1"/>
          </a:p>
          <a:p>
            <a:pPr indent="0" lvl="0" marL="457200" rtl="0" algn="l">
              <a:spcBef>
                <a:spcPts val="300"/>
              </a:spcBef>
              <a:spcAft>
                <a:spcPts val="0"/>
              </a:spcAft>
              <a:buNone/>
            </a:pPr>
            <a:r>
              <a:t/>
            </a:r>
            <a:endParaRPr b="1"/>
          </a:p>
          <a:p>
            <a:pPr indent="-317500" lvl="1" marL="914400" rtl="0" algn="l">
              <a:spcBef>
                <a:spcPts val="300"/>
              </a:spcBef>
              <a:spcAft>
                <a:spcPts val="0"/>
              </a:spcAft>
              <a:buSzPts val="1400"/>
              <a:buChar char="○"/>
            </a:pPr>
            <a:r>
              <a:rPr lang="fi"/>
              <a:t>Tutkimukseen osallistuneet opettajat painottivat sitä, että opettajat tarvitsisivat</a:t>
            </a:r>
            <a:r>
              <a:rPr b="1" lang="fi"/>
              <a:t> työvälineitä tunnetaitojen opetukseen enemmän</a:t>
            </a:r>
            <a:r>
              <a:rPr lang="fi"/>
              <a:t>. Kouluviihtyvyyden ongelmat tuovat tullessaan käyttäytymisen pulmia ja niiden ennaltaehkäisyyn tarvittaisiin laajaa tietotaitoa toisen kohtaamisesta ja tunteiden käsittelystä (Kirvesoja 2013).</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5"/>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Tunnetaitokasvatuksen merkitys</a:t>
            </a:r>
            <a:endParaRPr/>
          </a:p>
        </p:txBody>
      </p:sp>
      <p:sp>
        <p:nvSpPr>
          <p:cNvPr id="657" name="Google Shape;657;p85"/>
          <p:cNvSpPr txBox="1"/>
          <p:nvPr>
            <p:ph idx="1" type="body"/>
          </p:nvPr>
        </p:nvSpPr>
        <p:spPr>
          <a:xfrm>
            <a:off x="361044" y="1098879"/>
            <a:ext cx="8421900" cy="3294600"/>
          </a:xfrm>
          <a:prstGeom prst="rect">
            <a:avLst/>
          </a:prstGeom>
        </p:spPr>
        <p:txBody>
          <a:bodyPr anchorCtr="0" anchor="t" bIns="0" lIns="0" spcFirstLastPara="1" rIns="0" wrap="square" tIns="0">
            <a:noAutofit/>
          </a:bodyPr>
          <a:lstStyle/>
          <a:p>
            <a:pPr indent="-311150" lvl="0" marL="457200" rtl="0" algn="l">
              <a:spcBef>
                <a:spcPts val="300"/>
              </a:spcBef>
              <a:spcAft>
                <a:spcPts val="0"/>
              </a:spcAft>
              <a:buSzPts val="1300"/>
              <a:buChar char="●"/>
            </a:pPr>
            <a:r>
              <a:rPr b="1" lang="fi" sz="1300"/>
              <a:t>T</a:t>
            </a:r>
            <a:r>
              <a:rPr b="1" lang="fi" sz="1300"/>
              <a:t>unnetaitokasvatus</a:t>
            </a:r>
            <a:r>
              <a:rPr lang="fi" sz="1300"/>
              <a:t> on tietoista lasten tunnetaitojen kehityksen tukemista.</a:t>
            </a:r>
            <a:endParaRPr sz="1300"/>
          </a:p>
          <a:p>
            <a:pPr indent="-311150" lvl="0" marL="457200" rtl="0" algn="l">
              <a:spcBef>
                <a:spcPts val="0"/>
              </a:spcBef>
              <a:spcAft>
                <a:spcPts val="0"/>
              </a:spcAft>
              <a:buSzPts val="1300"/>
              <a:buChar char="●"/>
            </a:pPr>
            <a:r>
              <a:rPr lang="fi" sz="1300"/>
              <a:t> Tunnetaitokasvatuksessa keskeisin elementti on </a:t>
            </a:r>
            <a:r>
              <a:rPr b="1" lang="fi" sz="1300"/>
              <a:t>tunnerehellisyys</a:t>
            </a:r>
            <a:r>
              <a:rPr lang="fi" sz="1300"/>
              <a:t>, tällöin vuorovaikutus paranee ja luottamus lisääntyy.  (</a:t>
            </a:r>
            <a:r>
              <a:rPr lang="fi" sz="1300"/>
              <a:t>Huusko &amp; Lahtinen 2013, Peltonen &amp; Kullberg-Piilola, 2005) </a:t>
            </a:r>
            <a:endParaRPr sz="1300"/>
          </a:p>
          <a:p>
            <a:pPr indent="0" lvl="0" marL="457200" rtl="0" algn="l">
              <a:spcBef>
                <a:spcPts val="300"/>
              </a:spcBef>
              <a:spcAft>
                <a:spcPts val="0"/>
              </a:spcAft>
              <a:buNone/>
            </a:pPr>
            <a:r>
              <a:t/>
            </a:r>
            <a:endParaRPr sz="1300"/>
          </a:p>
          <a:p>
            <a:pPr indent="-311150" lvl="1" marL="914400" rtl="0" algn="l">
              <a:spcBef>
                <a:spcPts val="300"/>
              </a:spcBef>
              <a:spcAft>
                <a:spcPts val="0"/>
              </a:spcAft>
              <a:buSzPts val="1300"/>
              <a:buChar char="○"/>
            </a:pPr>
            <a:r>
              <a:rPr lang="fi" sz="1300"/>
              <a:t>Tunnerehellinen lapsi pystyy arvostamaan itseään ei-toivotuista ominaisuuksistaan huolimatta. Hän pystyy ymmärtämään omat vahvuutensa ja heikkoutensa, jolloin hänelle muodostuu positiivinen minäkuva</a:t>
            </a:r>
            <a:endParaRPr sz="1300"/>
          </a:p>
          <a:p>
            <a:pPr indent="0" lvl="0" marL="914400" rtl="0" algn="l">
              <a:spcBef>
                <a:spcPts val="300"/>
              </a:spcBef>
              <a:spcAft>
                <a:spcPts val="0"/>
              </a:spcAft>
              <a:buNone/>
            </a:pPr>
            <a:r>
              <a:t/>
            </a:r>
            <a:endParaRPr sz="1300"/>
          </a:p>
          <a:p>
            <a:pPr indent="-311150" lvl="0" marL="457200" rtl="0" algn="l">
              <a:spcBef>
                <a:spcPts val="300"/>
              </a:spcBef>
              <a:spcAft>
                <a:spcPts val="0"/>
              </a:spcAft>
              <a:buSzPts val="1300"/>
              <a:buChar char="●"/>
            </a:pPr>
            <a:r>
              <a:rPr lang="fi" sz="1300"/>
              <a:t>Tunnetaitokasvatus opettaa tunteiden </a:t>
            </a:r>
            <a:r>
              <a:rPr b="1" lang="fi" sz="1300"/>
              <a:t>havaitsemista ja hallintaa</a:t>
            </a:r>
            <a:r>
              <a:rPr lang="fi" sz="1300"/>
              <a:t>. </a:t>
            </a:r>
            <a:endParaRPr sz="1300"/>
          </a:p>
          <a:p>
            <a:pPr indent="0" lvl="0" marL="0" rtl="0" algn="l">
              <a:spcBef>
                <a:spcPts val="300"/>
              </a:spcBef>
              <a:spcAft>
                <a:spcPts val="0"/>
              </a:spcAft>
              <a:buNone/>
            </a:pPr>
            <a:r>
              <a:t/>
            </a:r>
            <a:endParaRPr sz="1300"/>
          </a:p>
          <a:p>
            <a:pPr indent="-317500" lvl="1" marL="914400" rtl="0" algn="l">
              <a:spcBef>
                <a:spcPts val="300"/>
              </a:spcBef>
              <a:spcAft>
                <a:spcPts val="0"/>
              </a:spcAft>
              <a:buSzPts val="1400"/>
              <a:buChar char="○"/>
            </a:pPr>
            <a:r>
              <a:rPr lang="fi" sz="1300"/>
              <a:t>Lapset saavat</a:t>
            </a:r>
            <a:r>
              <a:rPr b="1" lang="fi" sz="1300"/>
              <a:t> tunteilleen selityksiä ja perusteluja,</a:t>
            </a:r>
            <a:r>
              <a:rPr lang="fi" sz="1300"/>
              <a:t> tällöin he oppivat selventämään, tulkitsemaan, ymmärtämään sekä näyttämään tunteensa.  (Huusko &amp; Lahtinen 2013, Denham, Bassett &amp; Wyat 2007, Peltonen &amp; Kullberg-Piilola, 2005)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86"/>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Psyykkisesti ja sosiaalisesti toimintakykyinen ihminen</a:t>
            </a:r>
            <a:endParaRPr/>
          </a:p>
        </p:txBody>
      </p:sp>
      <p:sp>
        <p:nvSpPr>
          <p:cNvPr id="663" name="Google Shape;663;p86"/>
          <p:cNvSpPr/>
          <p:nvPr/>
        </p:nvSpPr>
        <p:spPr>
          <a:xfrm>
            <a:off x="80375" y="120550"/>
            <a:ext cx="8910600" cy="4791900"/>
          </a:xfrm>
          <a:prstGeom prst="rect">
            <a:avLst/>
          </a:prstGeom>
          <a:noFill/>
          <a:ln cap="flat" cmpd="sng" w="762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86"/>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317500" lvl="0" marL="457200" rtl="0" algn="l">
              <a:spcBef>
                <a:spcPts val="300"/>
              </a:spcBef>
              <a:spcAft>
                <a:spcPts val="0"/>
              </a:spcAft>
              <a:buSzPts val="1400"/>
              <a:buChar char="●"/>
            </a:pPr>
            <a:r>
              <a:rPr lang="fi"/>
              <a:t>Nauttii elämästä, hänellä on mielekästä tekemistä kuten opiskelu tai työ ja hän selviytyy vaikeistakin elämätilanteista</a:t>
            </a:r>
            <a:endParaRPr/>
          </a:p>
          <a:p>
            <a:pPr indent="-317500" lvl="0" marL="457200" rtl="0" algn="l">
              <a:spcBef>
                <a:spcPts val="0"/>
              </a:spcBef>
              <a:spcAft>
                <a:spcPts val="0"/>
              </a:spcAft>
              <a:buSzPts val="1400"/>
              <a:buChar char="●"/>
            </a:pPr>
            <a:r>
              <a:rPr lang="fi"/>
              <a:t>Ihmissuhteet ovat tärkeitä ihmisen psyykkiselle ja sosiaaliselle toimintakykyisyydelle</a:t>
            </a:r>
            <a:endParaRPr/>
          </a:p>
          <a:p>
            <a:pPr indent="-317500" lvl="1" marL="914400" rtl="0" algn="l">
              <a:spcBef>
                <a:spcPts val="0"/>
              </a:spcBef>
              <a:spcAft>
                <a:spcPts val="0"/>
              </a:spcAft>
              <a:buSzPts val="1400"/>
              <a:buChar char="○"/>
            </a:pPr>
            <a:r>
              <a:rPr lang="fi"/>
              <a:t>eri ihmisten tarve vuorovaikutukseen vaihtelee</a:t>
            </a:r>
            <a:endParaRPr/>
          </a:p>
          <a:p>
            <a:pPr indent="-317500" lvl="1" marL="914400" rtl="0" algn="l">
              <a:spcBef>
                <a:spcPts val="0"/>
              </a:spcBef>
              <a:spcAft>
                <a:spcPts val="0"/>
              </a:spcAft>
              <a:buSzPts val="1400"/>
              <a:buChar char="○"/>
            </a:pPr>
            <a:r>
              <a:rPr lang="fi"/>
              <a:t>sosiaaliset taidot helpottavat sosiaalisten verkostojen </a:t>
            </a:r>
            <a:endParaRPr/>
          </a:p>
          <a:p>
            <a:pPr indent="0" lvl="0" marL="914400" rtl="0" algn="l">
              <a:spcBef>
                <a:spcPts val="300"/>
              </a:spcBef>
              <a:spcAft>
                <a:spcPts val="0"/>
              </a:spcAft>
              <a:buNone/>
            </a:pPr>
            <a:r>
              <a:rPr lang="fi"/>
              <a:t>luomista ja ylläpitämistä</a:t>
            </a:r>
            <a:endParaRPr/>
          </a:p>
          <a:p>
            <a:pPr indent="-317500" lvl="1" marL="914400" rtl="0" algn="l">
              <a:spcBef>
                <a:spcPts val="300"/>
              </a:spcBef>
              <a:spcAft>
                <a:spcPts val="0"/>
              </a:spcAft>
              <a:buSzPts val="1400"/>
              <a:buChar char="○"/>
            </a:pPr>
            <a:r>
              <a:rPr lang="fi"/>
              <a:t>hiljaisella ja ujolla ihmisellä voi olla hyvät sosiaaliset taidot</a:t>
            </a:r>
            <a:endParaRPr/>
          </a:p>
        </p:txBody>
      </p:sp>
      <p:pic>
        <p:nvPicPr>
          <p:cNvPr id="665" name="Google Shape;665;p86"/>
          <p:cNvPicPr preferRelativeResize="0"/>
          <p:nvPr/>
        </p:nvPicPr>
        <p:blipFill>
          <a:blip r:embed="rId3">
            <a:alphaModFix/>
          </a:blip>
          <a:stretch>
            <a:fillRect/>
          </a:stretch>
        </p:blipFill>
        <p:spPr>
          <a:xfrm>
            <a:off x="5803500" y="2220124"/>
            <a:ext cx="2977975" cy="1987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7"/>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Miten mitataan sosiaalista ja psyykkistä terveyttä? Mitataanko?</a:t>
            </a:r>
            <a:endParaRPr/>
          </a:p>
        </p:txBody>
      </p:sp>
      <p:sp>
        <p:nvSpPr>
          <p:cNvPr id="671" name="Google Shape;671;p87"/>
          <p:cNvSpPr txBox="1"/>
          <p:nvPr>
            <p:ph idx="1" type="body"/>
          </p:nvPr>
        </p:nvSpPr>
        <p:spPr>
          <a:xfrm>
            <a:off x="112926" y="1278875"/>
            <a:ext cx="91440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b="1" lang="fi" sz="1700"/>
              <a:t>SQD</a:t>
            </a:r>
            <a:r>
              <a:rPr lang="fi" sz="1700"/>
              <a:t> </a:t>
            </a:r>
            <a:endParaRPr sz="1700"/>
          </a:p>
          <a:p>
            <a:pPr indent="0" lvl="0" marL="0" rtl="0" algn="l">
              <a:lnSpc>
                <a:spcPct val="150000"/>
              </a:lnSpc>
              <a:spcBef>
                <a:spcPts val="600"/>
              </a:spcBef>
              <a:spcAft>
                <a:spcPts val="0"/>
              </a:spcAft>
              <a:buClr>
                <a:schemeClr val="dk1"/>
              </a:buClr>
              <a:buSzPts val="1100"/>
              <a:buFont typeface="Arial"/>
              <a:buNone/>
            </a:pPr>
            <a:r>
              <a:rPr lang="fi" sz="1500">
                <a:solidFill>
                  <a:srgbClr val="212529"/>
                </a:solidFill>
              </a:rPr>
              <a:t>Vahvuudet ja vaikeudet -kyselyn (SDQ) alkuperäinen tarkoitus on auttaa psyykkisesti oireilevien lasten tunnistamista. SDQ on lyhyt lapsen käyttäytymistä kartoittava kysely, jonka avulla kerätään tietoa 4-16-vuotiaan lapsen psyykkisestä voinnista omilla lomakkeillaan vanhemmalta, opettajalta (päivähoito, koulu) ja yli 11-vuotiailta lapsilta itseltään. Kysely kartoittaa lapsen tunne-elämän oireita, käytösoireita, yliaktiivisuuden/tarkkaavaisuuden oireita, kaverisuhteiden ongelmia ja lapsen vahvuuksia (prososiaalisuus) sekä mahdollisten oireiden tai vaikeuksien vaikutusta lapsen elämään</a:t>
            </a:r>
            <a:endParaRPr sz="1500">
              <a:solidFill>
                <a:srgbClr val="212529"/>
              </a:solidFill>
            </a:endParaRPr>
          </a:p>
          <a:p>
            <a:pPr indent="0" lvl="0" marL="0" rtl="0" algn="l">
              <a:spcBef>
                <a:spcPts val="300"/>
              </a:spcBef>
              <a:spcAft>
                <a:spcPts val="0"/>
              </a:spcAft>
              <a:buClr>
                <a:schemeClr val="dk1"/>
              </a:buClr>
              <a:buSzPts val="1100"/>
              <a:buFont typeface="Arial"/>
              <a:buNone/>
            </a:pPr>
            <a:r>
              <a:t/>
            </a:r>
            <a:endParaRPr/>
          </a:p>
          <a:p>
            <a:pPr indent="0" lvl="0" marL="0" rtl="0" algn="l">
              <a:lnSpc>
                <a:spcPct val="150000"/>
              </a:lnSpc>
              <a:spcBef>
                <a:spcPts val="300"/>
              </a:spcBef>
              <a:spcAft>
                <a:spcPts val="0"/>
              </a:spcAft>
              <a:buClr>
                <a:schemeClr val="dk1"/>
              </a:buClr>
              <a:buSzPts val="1100"/>
              <a:buFont typeface="Arial"/>
              <a:buNone/>
            </a:pPr>
            <a:r>
              <a:rPr lang="fi" sz="1700" u="sng">
                <a:solidFill>
                  <a:schemeClr val="accent1"/>
                </a:solidFill>
                <a:hlinkClick r:id="rId3">
                  <a:extLst>
                    <a:ext uri="{A12FA001-AC4F-418D-AE19-62706E023703}">
                      <ahyp:hlinkClr val="tx"/>
                    </a:ext>
                  </a:extLst>
                </a:hlinkClick>
              </a:rPr>
              <a:t>https://www.terveysportti.fi/apps/dtk/tmi/article/tmm00147?toc=249488</a:t>
            </a:r>
            <a:r>
              <a:rPr lang="fi" sz="1700"/>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8"/>
          <p:cNvSpPr txBox="1"/>
          <p:nvPr>
            <p:ph idx="1" type="body"/>
          </p:nvPr>
        </p:nvSpPr>
        <p:spPr>
          <a:xfrm>
            <a:off x="361044" y="85447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Clr>
                <a:schemeClr val="dk1"/>
              </a:buClr>
              <a:buSzPts val="1100"/>
              <a:buFont typeface="Arial"/>
              <a:buNone/>
            </a:pPr>
            <a:r>
              <a:t/>
            </a:r>
            <a:endParaRPr/>
          </a:p>
          <a:p>
            <a:pPr indent="0" lvl="0" marL="0" rtl="0" algn="l">
              <a:lnSpc>
                <a:spcPct val="137647"/>
              </a:lnSpc>
              <a:spcBef>
                <a:spcPts val="0"/>
              </a:spcBef>
              <a:spcAft>
                <a:spcPts val="0"/>
              </a:spcAft>
              <a:buClr>
                <a:schemeClr val="dk1"/>
              </a:buClr>
              <a:buSzPts val="1100"/>
              <a:buFont typeface="Arial"/>
              <a:buNone/>
            </a:pPr>
            <a:r>
              <a:rPr b="1" lang="fi">
                <a:solidFill>
                  <a:srgbClr val="333333"/>
                </a:solidFill>
              </a:rPr>
              <a:t>LAPS-lomake</a:t>
            </a:r>
            <a:endParaRPr b="1">
              <a:solidFill>
                <a:srgbClr val="333333"/>
              </a:solidFill>
            </a:endParaRPr>
          </a:p>
          <a:p>
            <a:pPr indent="-317500" lvl="0" marL="685800" rtl="0" algn="l">
              <a:lnSpc>
                <a:spcPct val="115000"/>
              </a:lnSpc>
              <a:spcBef>
                <a:spcPts val="900"/>
              </a:spcBef>
              <a:spcAft>
                <a:spcPts val="0"/>
              </a:spcAft>
              <a:buClr>
                <a:srgbClr val="333333"/>
              </a:buClr>
              <a:buSzPts val="1400"/>
              <a:buFont typeface="Lato"/>
              <a:buChar char="●"/>
            </a:pPr>
            <a:r>
              <a:rPr lang="fi">
                <a:solidFill>
                  <a:srgbClr val="333333"/>
                </a:solidFill>
              </a:rPr>
              <a:t>LAPS-lomake on lapsen psykososiaalisen terveyden arviointimenetelmä 4–15-vuotiaille, joka soveltuu terveysseurannassa työmenetelmäksi tarvittaessa käytettäväksi, mikäli on herännyt huoli lapsen psykososiaalisesta hyvinvoinnista tai kehityksestä ja on tarve arvioida lapsen psykososiaalisten oireiden vakavuutta, lisätutkimusten ja tuen tai hoidon tarvetta sekä toimenpiteiden kiireellisyyttä. Lomakkeen avulla voidaan arvioida kiireettömän lasten- ja nuorisopsykiatrisen erikoissairaanhoidon tarvetta myös käytöshäiriöissä.</a:t>
            </a:r>
            <a:endParaRPr>
              <a:solidFill>
                <a:srgbClr val="333333"/>
              </a:solidFill>
            </a:endParaRPr>
          </a:p>
          <a:p>
            <a:pPr indent="-317500" lvl="0" marL="685800" rtl="0" algn="l">
              <a:lnSpc>
                <a:spcPct val="115000"/>
              </a:lnSpc>
              <a:spcBef>
                <a:spcPts val="0"/>
              </a:spcBef>
              <a:spcAft>
                <a:spcPts val="0"/>
              </a:spcAft>
              <a:buClr>
                <a:srgbClr val="333333"/>
              </a:buClr>
              <a:buSzPts val="1400"/>
              <a:buFont typeface="Lato"/>
              <a:buChar char="●"/>
            </a:pPr>
            <a:r>
              <a:rPr lang="fi">
                <a:solidFill>
                  <a:srgbClr val="333333"/>
                </a:solidFill>
              </a:rPr>
              <a:t>Lomakkeessa arvioidaan esim seuraavat osa-alueet:</a:t>
            </a:r>
            <a:endParaRPr>
              <a:solidFill>
                <a:srgbClr val="333333"/>
              </a:solidFill>
            </a:endParaRPr>
          </a:p>
          <a:p>
            <a:pPr indent="-317500" lvl="1" marL="1524000" rtl="0" algn="l">
              <a:lnSpc>
                <a:spcPct val="115000"/>
              </a:lnSpc>
              <a:spcBef>
                <a:spcPts val="0"/>
              </a:spcBef>
              <a:spcAft>
                <a:spcPts val="0"/>
              </a:spcAft>
              <a:buClr>
                <a:srgbClr val="333333"/>
              </a:buClr>
              <a:buSzPts val="1400"/>
              <a:buAutoNum type="arabicPeriod"/>
            </a:pPr>
            <a:r>
              <a:rPr lang="fi">
                <a:solidFill>
                  <a:srgbClr val="333333"/>
                </a:solidFill>
              </a:rPr>
              <a:t>kehitys ikätasoon nähden</a:t>
            </a:r>
            <a:endParaRPr>
              <a:solidFill>
                <a:srgbClr val="333333"/>
              </a:solidFill>
            </a:endParaRPr>
          </a:p>
          <a:p>
            <a:pPr indent="-317500" lvl="1" marL="1524000" rtl="0" algn="l">
              <a:lnSpc>
                <a:spcPct val="115000"/>
              </a:lnSpc>
              <a:spcBef>
                <a:spcPts val="0"/>
              </a:spcBef>
              <a:spcAft>
                <a:spcPts val="0"/>
              </a:spcAft>
              <a:buClr>
                <a:srgbClr val="333333"/>
              </a:buClr>
              <a:buSzPts val="1400"/>
              <a:buAutoNum type="arabicPeriod"/>
            </a:pPr>
            <a:r>
              <a:rPr lang="fi">
                <a:solidFill>
                  <a:srgbClr val="333333"/>
                </a:solidFill>
              </a:rPr>
              <a:t>toimintakyky kotiympäristössä</a:t>
            </a:r>
            <a:endParaRPr>
              <a:solidFill>
                <a:srgbClr val="333333"/>
              </a:solidFill>
            </a:endParaRPr>
          </a:p>
          <a:p>
            <a:pPr indent="-317500" lvl="1" marL="1524000" rtl="0" algn="l">
              <a:lnSpc>
                <a:spcPct val="115000"/>
              </a:lnSpc>
              <a:spcBef>
                <a:spcPts val="0"/>
              </a:spcBef>
              <a:spcAft>
                <a:spcPts val="0"/>
              </a:spcAft>
              <a:buClr>
                <a:srgbClr val="333333"/>
              </a:buClr>
              <a:buSzPts val="1400"/>
              <a:buAutoNum type="arabicPeriod"/>
            </a:pPr>
            <a:r>
              <a:rPr lang="fi">
                <a:solidFill>
                  <a:srgbClr val="333333"/>
                </a:solidFill>
              </a:rPr>
              <a:t>toimintakyky päivähoidossa tai koulussa ja oppiminen</a:t>
            </a:r>
            <a:endParaRPr>
              <a:solidFill>
                <a:srgbClr val="333333"/>
              </a:solidFill>
            </a:endParaRPr>
          </a:p>
          <a:p>
            <a:pPr indent="-317500" lvl="1" marL="1524000" rtl="0" algn="l">
              <a:lnSpc>
                <a:spcPct val="115000"/>
              </a:lnSpc>
              <a:spcBef>
                <a:spcPts val="0"/>
              </a:spcBef>
              <a:spcAft>
                <a:spcPts val="0"/>
              </a:spcAft>
              <a:buClr>
                <a:srgbClr val="333333"/>
              </a:buClr>
              <a:buSzPts val="1400"/>
              <a:buAutoNum type="arabicPeriod"/>
            </a:pPr>
            <a:r>
              <a:rPr lang="fi">
                <a:solidFill>
                  <a:srgbClr val="333333"/>
                </a:solidFill>
              </a:rPr>
              <a:t>toimintakyky ystävien kanssa ja muissa sosiaalisissa suhteissa</a:t>
            </a:r>
            <a:endParaRPr>
              <a:solidFill>
                <a:srgbClr val="333333"/>
              </a:solidFill>
            </a:endParaRPr>
          </a:p>
          <a:p>
            <a:pPr indent="-317500" lvl="1" marL="1524000" rtl="0" algn="l">
              <a:lnSpc>
                <a:spcPct val="115000"/>
              </a:lnSpc>
              <a:spcBef>
                <a:spcPts val="0"/>
              </a:spcBef>
              <a:spcAft>
                <a:spcPts val="0"/>
              </a:spcAft>
              <a:buClr>
                <a:srgbClr val="333333"/>
              </a:buClr>
              <a:buSzPts val="1400"/>
              <a:buAutoNum type="arabicPeriod"/>
            </a:pPr>
            <a:r>
              <a:rPr lang="fi">
                <a:solidFill>
                  <a:srgbClr val="333333"/>
                </a:solidFill>
              </a:rPr>
              <a:t>vanhempien kyky säädellä lapsen tunne-elämää ja käytöstä</a:t>
            </a:r>
            <a:endParaRPr>
              <a:solidFill>
                <a:srgbClr val="333333"/>
              </a:solidFill>
            </a:endParaRPr>
          </a:p>
          <a:p>
            <a:pPr indent="0" lvl="0" marL="0" rtl="0" algn="l">
              <a:spcBef>
                <a:spcPts val="300"/>
              </a:spcBef>
              <a:spcAft>
                <a:spcPts val="0"/>
              </a:spcAft>
              <a:buNone/>
            </a:pPr>
            <a:r>
              <a:rPr lang="fi" u="sng">
                <a:solidFill>
                  <a:schemeClr val="accent1"/>
                </a:solidFill>
                <a:hlinkClick r:id="rId3">
                  <a:extLst>
                    <a:ext uri="{A12FA001-AC4F-418D-AE19-62706E023703}">
                      <ahyp:hlinkClr val="tx"/>
                    </a:ext>
                  </a:extLst>
                </a:hlinkClick>
              </a:rPr>
              <a:t>https://www.kaypahoito.fi/nix02620</a:t>
            </a:r>
            <a:endParaRPr>
              <a:solidFill>
                <a:srgbClr val="333333"/>
              </a:solidFill>
            </a:endParaRPr>
          </a:p>
          <a:p>
            <a:pPr indent="0" lvl="0" marL="0" rtl="0" algn="l">
              <a:lnSpc>
                <a:spcPct val="121333"/>
              </a:lnSpc>
              <a:spcBef>
                <a:spcPts val="1800"/>
              </a:spcBef>
              <a:spcAft>
                <a:spcPts val="0"/>
              </a:spcAft>
              <a:buClr>
                <a:schemeClr val="dk1"/>
              </a:buClr>
              <a:buSzPts val="1100"/>
              <a:buFont typeface="Arial"/>
              <a:buNone/>
            </a:pPr>
            <a:r>
              <a:t/>
            </a:r>
            <a:endParaRPr/>
          </a:p>
          <a:p>
            <a:pPr indent="0" lvl="0" marL="0" rtl="0" algn="l">
              <a:spcBef>
                <a:spcPts val="9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3"/>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Yksilötehtävät: Yhteisesti</a:t>
            </a:r>
            <a:endParaRPr/>
          </a:p>
        </p:txBody>
      </p:sp>
      <p:sp>
        <p:nvSpPr>
          <p:cNvPr id="451" name="Google Shape;451;p53"/>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t/>
            </a:r>
            <a:endParaRPr/>
          </a:p>
          <a:p>
            <a:pPr indent="0" lvl="0" marL="0" rtl="0" algn="l">
              <a:spcBef>
                <a:spcPts val="300"/>
              </a:spcBef>
              <a:spcAft>
                <a:spcPts val="0"/>
              </a:spcAft>
              <a:buNone/>
            </a:pPr>
            <a:r>
              <a:rPr lang="fi" sz="1800"/>
              <a:t>Miten sosiaalinen media vaikuttaa vuorovaikutukseen? </a:t>
            </a:r>
            <a:endParaRPr sz="1800"/>
          </a:p>
        </p:txBody>
      </p:sp>
      <p:pic>
        <p:nvPicPr>
          <p:cNvPr id="452" name="Google Shape;452;p53"/>
          <p:cNvPicPr preferRelativeResize="0"/>
          <p:nvPr/>
        </p:nvPicPr>
        <p:blipFill>
          <a:blip r:embed="rId3">
            <a:alphaModFix/>
          </a:blip>
          <a:stretch>
            <a:fillRect/>
          </a:stretch>
        </p:blipFill>
        <p:spPr>
          <a:xfrm>
            <a:off x="2611925" y="2193975"/>
            <a:ext cx="3877075" cy="2582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89"/>
          <p:cNvPicPr preferRelativeResize="0"/>
          <p:nvPr/>
        </p:nvPicPr>
        <p:blipFill>
          <a:blip r:embed="rId3">
            <a:alphaModFix/>
          </a:blip>
          <a:stretch>
            <a:fillRect/>
          </a:stretch>
        </p:blipFill>
        <p:spPr>
          <a:xfrm>
            <a:off x="885750" y="0"/>
            <a:ext cx="6730759" cy="4991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90"/>
          <p:cNvPicPr preferRelativeResize="0"/>
          <p:nvPr/>
        </p:nvPicPr>
        <p:blipFill>
          <a:blip r:embed="rId3">
            <a:alphaModFix/>
          </a:blip>
          <a:stretch>
            <a:fillRect/>
          </a:stretch>
        </p:blipFill>
        <p:spPr>
          <a:xfrm>
            <a:off x="1561748" y="110504"/>
            <a:ext cx="4444200" cy="47115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91"/>
          <p:cNvPicPr preferRelativeResize="0"/>
          <p:nvPr/>
        </p:nvPicPr>
        <p:blipFill>
          <a:blip r:embed="rId3">
            <a:alphaModFix/>
          </a:blip>
          <a:stretch>
            <a:fillRect/>
          </a:stretch>
        </p:blipFill>
        <p:spPr>
          <a:xfrm>
            <a:off x="842375" y="328175"/>
            <a:ext cx="8241350" cy="463575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92"/>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Tehtävä: Miten tukea mielenterveyttä koulussa?</a:t>
            </a:r>
            <a:endParaRPr/>
          </a:p>
          <a:p>
            <a:pPr indent="0" lvl="0" marL="0" rtl="0" algn="l">
              <a:spcBef>
                <a:spcPts val="0"/>
              </a:spcBef>
              <a:spcAft>
                <a:spcPts val="0"/>
              </a:spcAft>
              <a:buNone/>
            </a:pPr>
            <a:r>
              <a:rPr lang="fi"/>
              <a:t>Miten tukea itsetuntoa koulussa?</a:t>
            </a:r>
            <a:endParaRPr/>
          </a:p>
        </p:txBody>
      </p:sp>
      <p:sp>
        <p:nvSpPr>
          <p:cNvPr id="697" name="Google Shape;697;p92"/>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b="1" lang="fi" sz="1700"/>
              <a:t>Ryhmätyö (omat ryhmät): </a:t>
            </a:r>
            <a:endParaRPr b="1" sz="1700"/>
          </a:p>
          <a:p>
            <a:pPr indent="0" lvl="0" marL="0" rtl="0" algn="l">
              <a:spcBef>
                <a:spcPts val="300"/>
              </a:spcBef>
              <a:spcAft>
                <a:spcPts val="0"/>
              </a:spcAft>
              <a:buNone/>
            </a:pPr>
            <a:r>
              <a:rPr b="1" lang="fi" sz="1700"/>
              <a:t>Vaihtoehto A) Harjoite</a:t>
            </a:r>
            <a:r>
              <a:rPr lang="fi" sz="1700"/>
              <a:t>: Suunnitelkaa 5 min harjoitus mielenterveyden</a:t>
            </a:r>
            <a:endParaRPr sz="1700"/>
          </a:p>
          <a:p>
            <a:pPr indent="0" lvl="0" marL="0" rtl="0" algn="l">
              <a:spcBef>
                <a:spcPts val="300"/>
              </a:spcBef>
              <a:spcAft>
                <a:spcPts val="0"/>
              </a:spcAft>
              <a:buNone/>
            </a:pPr>
            <a:r>
              <a:rPr lang="fi" sz="1700"/>
              <a:t> tai itsetunnon tukemiseen. Vedetään muille.</a:t>
            </a:r>
            <a:endParaRPr sz="1700"/>
          </a:p>
          <a:p>
            <a:pPr indent="0" lvl="0" marL="0" rtl="0" algn="l">
              <a:spcBef>
                <a:spcPts val="300"/>
              </a:spcBef>
              <a:spcAft>
                <a:spcPts val="0"/>
              </a:spcAft>
              <a:buNone/>
            </a:pPr>
            <a:r>
              <a:t/>
            </a:r>
            <a:endParaRPr sz="1700"/>
          </a:p>
          <a:p>
            <a:pPr indent="0" lvl="0" marL="0" rtl="0" algn="l">
              <a:spcBef>
                <a:spcPts val="300"/>
              </a:spcBef>
              <a:spcAft>
                <a:spcPts val="0"/>
              </a:spcAft>
              <a:buNone/>
            </a:pPr>
            <a:r>
              <a:rPr b="1" lang="fi" sz="1700"/>
              <a:t>Vaihtoehto B) Draama</a:t>
            </a:r>
            <a:r>
              <a:rPr lang="fi" sz="1700"/>
              <a:t>: Koulussa tulee tilanne joka vaatii </a:t>
            </a:r>
            <a:endParaRPr sz="1700"/>
          </a:p>
          <a:p>
            <a:pPr indent="0" lvl="0" marL="0" rtl="0" algn="l">
              <a:spcBef>
                <a:spcPts val="300"/>
              </a:spcBef>
              <a:spcAft>
                <a:spcPts val="0"/>
              </a:spcAft>
              <a:buNone/>
            </a:pPr>
            <a:r>
              <a:rPr lang="fi" sz="1700"/>
              <a:t>joko tunnetaitojen opetusta tai </a:t>
            </a:r>
            <a:endParaRPr sz="1700"/>
          </a:p>
          <a:p>
            <a:pPr indent="0" lvl="0" marL="0" rtl="0" algn="l">
              <a:spcBef>
                <a:spcPts val="300"/>
              </a:spcBef>
              <a:spcAft>
                <a:spcPts val="0"/>
              </a:spcAft>
              <a:buNone/>
            </a:pPr>
            <a:r>
              <a:rPr lang="fi" sz="1700"/>
              <a:t>mielenterveydestä puhumista. Näytelkää tällainen kuviteltu</a:t>
            </a:r>
            <a:endParaRPr sz="1700"/>
          </a:p>
          <a:p>
            <a:pPr indent="0" lvl="0" marL="0" rtl="0" algn="l">
              <a:spcBef>
                <a:spcPts val="300"/>
              </a:spcBef>
              <a:spcAft>
                <a:spcPts val="0"/>
              </a:spcAft>
              <a:buNone/>
            </a:pPr>
            <a:r>
              <a:rPr lang="fi" sz="1700"/>
              <a:t>tilanne, keskiössä opettajan rooli.</a:t>
            </a:r>
            <a:endParaRPr sz="1700"/>
          </a:p>
        </p:txBody>
      </p:sp>
      <p:pic>
        <p:nvPicPr>
          <p:cNvPr id="698" name="Google Shape;698;p92"/>
          <p:cNvPicPr preferRelativeResize="0"/>
          <p:nvPr/>
        </p:nvPicPr>
        <p:blipFill>
          <a:blip r:embed="rId3">
            <a:alphaModFix/>
          </a:blip>
          <a:stretch>
            <a:fillRect/>
          </a:stretch>
        </p:blipFill>
        <p:spPr>
          <a:xfrm>
            <a:off x="6238692" y="2021725"/>
            <a:ext cx="2750083" cy="2742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93"/>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KOONTI,kertaus, mitä jäi käteen</a:t>
            </a:r>
            <a:endParaRPr/>
          </a:p>
        </p:txBody>
      </p:sp>
      <p:pic>
        <p:nvPicPr>
          <p:cNvPr id="704" name="Google Shape;704;p93"/>
          <p:cNvPicPr preferRelativeResize="0"/>
          <p:nvPr/>
        </p:nvPicPr>
        <p:blipFill>
          <a:blip r:embed="rId3">
            <a:alphaModFix/>
          </a:blip>
          <a:stretch>
            <a:fillRect/>
          </a:stretch>
        </p:blipFill>
        <p:spPr>
          <a:xfrm>
            <a:off x="1538725" y="1167788"/>
            <a:ext cx="4894550" cy="36709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94"/>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PERFORMANSSI</a:t>
            </a:r>
            <a:endParaRPr/>
          </a:p>
        </p:txBody>
      </p:sp>
      <p:sp>
        <p:nvSpPr>
          <p:cNvPr id="710" name="Google Shape;710;p94"/>
          <p:cNvSpPr txBox="1"/>
          <p:nvPr>
            <p:ph idx="1" type="body"/>
          </p:nvPr>
        </p:nvSpPr>
        <p:spPr>
          <a:xfrm>
            <a:off x="361044" y="1078779"/>
            <a:ext cx="8421900" cy="3294600"/>
          </a:xfrm>
          <a:prstGeom prst="rect">
            <a:avLst/>
          </a:prstGeom>
        </p:spPr>
        <p:txBody>
          <a:bodyPr anchorCtr="0" anchor="t" bIns="0" lIns="0" spcFirstLastPara="1" rIns="0" wrap="square" tIns="0">
            <a:noAutofit/>
          </a:bodyPr>
          <a:lstStyle/>
          <a:p>
            <a:pPr indent="-361950" lvl="0" marL="457200" rtl="0" algn="l">
              <a:spcBef>
                <a:spcPts val="300"/>
              </a:spcBef>
              <a:spcAft>
                <a:spcPts val="0"/>
              </a:spcAft>
              <a:buSzPts val="2100"/>
              <a:buChar char="●"/>
            </a:pPr>
            <a:r>
              <a:rPr lang="fi" sz="2100"/>
              <a:t>Suunnittele ryhmäsi kanssa max 5min kestävä </a:t>
            </a:r>
            <a:r>
              <a:rPr lang="fi" sz="2100">
                <a:solidFill>
                  <a:srgbClr val="4A86E8"/>
                </a:solidFill>
              </a:rPr>
              <a:t>tajunnanräjäyttävä </a:t>
            </a:r>
            <a:r>
              <a:rPr lang="fi" sz="2100"/>
              <a:t>PERFORMANSSI (runo, laulu, tanssi..mitä tahansa) aiheena Terveyskasvatus</a:t>
            </a:r>
            <a:endParaRPr sz="2100"/>
          </a:p>
          <a:p>
            <a:pPr indent="-361950" lvl="0" marL="457200" rtl="0" algn="l">
              <a:spcBef>
                <a:spcPts val="0"/>
              </a:spcBef>
              <a:spcAft>
                <a:spcPts val="0"/>
              </a:spcAft>
              <a:buSzPts val="2100"/>
              <a:buChar char="●"/>
            </a:pPr>
            <a:r>
              <a:rPr lang="fi" sz="2100"/>
              <a:t>Kootkaa siihen mitä olette kurssilla oppineet</a:t>
            </a:r>
            <a:endParaRPr sz="2100"/>
          </a:p>
        </p:txBody>
      </p:sp>
      <p:pic>
        <p:nvPicPr>
          <p:cNvPr id="711" name="Google Shape;711;p94"/>
          <p:cNvPicPr preferRelativeResize="0"/>
          <p:nvPr/>
        </p:nvPicPr>
        <p:blipFill>
          <a:blip r:embed="rId3">
            <a:alphaModFix/>
          </a:blip>
          <a:stretch>
            <a:fillRect/>
          </a:stretch>
        </p:blipFill>
        <p:spPr>
          <a:xfrm>
            <a:off x="2247125" y="2571750"/>
            <a:ext cx="3139450" cy="2352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95"/>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Palaute FORMS</a:t>
            </a:r>
            <a:endParaRPr/>
          </a:p>
        </p:txBody>
      </p:sp>
      <p:sp>
        <p:nvSpPr>
          <p:cNvPr id="717" name="Google Shape;717;p95"/>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lang="fi" u="sng">
                <a:solidFill>
                  <a:schemeClr val="hlink"/>
                </a:solidFill>
                <a:hlinkClick r:id="rId3"/>
              </a:rPr>
              <a:t>https://docs.google.com/forms/d/e/1FAIpQLScRjwefWcjlJYR1X2eKY9E0rAnEzSfVvHDCdWyynEWwdzVeGw/viewform?usp=sf_link</a:t>
            </a:r>
            <a:r>
              <a:rPr lang="fi"/>
              <a:t> </a:t>
            </a:r>
            <a:endParaRPr/>
          </a:p>
        </p:txBody>
      </p:sp>
      <p:pic>
        <p:nvPicPr>
          <p:cNvPr id="718" name="Google Shape;718;p95"/>
          <p:cNvPicPr preferRelativeResize="0"/>
          <p:nvPr/>
        </p:nvPicPr>
        <p:blipFill>
          <a:blip r:embed="rId4">
            <a:alphaModFix/>
          </a:blip>
          <a:stretch>
            <a:fillRect/>
          </a:stretch>
        </p:blipFill>
        <p:spPr>
          <a:xfrm>
            <a:off x="2832948" y="2143452"/>
            <a:ext cx="4062725" cy="2705800"/>
          </a:xfrm>
          <a:prstGeom prst="rect">
            <a:avLst/>
          </a:prstGeom>
          <a:noFill/>
          <a:ln>
            <a:noFill/>
          </a:ln>
        </p:spPr>
      </p:pic>
      <p:pic>
        <p:nvPicPr>
          <p:cNvPr id="719" name="Google Shape;719;p95"/>
          <p:cNvPicPr preferRelativeResize="0"/>
          <p:nvPr/>
        </p:nvPicPr>
        <p:blipFill>
          <a:blip r:embed="rId5">
            <a:alphaModFix/>
          </a:blip>
          <a:stretch>
            <a:fillRect/>
          </a:stretch>
        </p:blipFill>
        <p:spPr>
          <a:xfrm>
            <a:off x="443125" y="2340700"/>
            <a:ext cx="2133675" cy="2133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96"/>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Lähteet</a:t>
            </a:r>
            <a:endParaRPr/>
          </a:p>
        </p:txBody>
      </p:sp>
      <p:sp>
        <p:nvSpPr>
          <p:cNvPr id="725" name="Google Shape;725;p96"/>
          <p:cNvSpPr txBox="1"/>
          <p:nvPr>
            <p:ph idx="1" type="body"/>
          </p:nvPr>
        </p:nvSpPr>
        <p:spPr>
          <a:xfrm>
            <a:off x="361044" y="1004804"/>
            <a:ext cx="84219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lang="fi" sz="1000"/>
              <a:t>S</a:t>
            </a:r>
            <a:r>
              <a:rPr lang="fi" sz="900"/>
              <a:t>ohlman, B. 2004 Funktionaalinen mielenterveyden malli positiivisen mielenterveyden kuvaajana. Stakes. Tutkimuksia 137. Helsinki: Stakes.</a:t>
            </a:r>
            <a:endParaRPr sz="900"/>
          </a:p>
          <a:p>
            <a:pPr indent="0" lvl="0" marL="0" rtl="0" algn="l">
              <a:lnSpc>
                <a:spcPct val="150000"/>
              </a:lnSpc>
              <a:spcBef>
                <a:spcPts val="300"/>
              </a:spcBef>
              <a:spcAft>
                <a:spcPts val="0"/>
              </a:spcAft>
              <a:buNone/>
            </a:pPr>
            <a:r>
              <a:rPr lang="fi" sz="900"/>
              <a:t>WHO World Health Organisation</a:t>
            </a:r>
            <a:endParaRPr sz="900"/>
          </a:p>
          <a:p>
            <a:pPr indent="0" lvl="0" marL="0" rtl="0" algn="l">
              <a:lnSpc>
                <a:spcPct val="150000"/>
              </a:lnSpc>
              <a:spcBef>
                <a:spcPts val="300"/>
              </a:spcBef>
              <a:spcAft>
                <a:spcPts val="0"/>
              </a:spcAft>
              <a:buNone/>
            </a:pPr>
            <a:r>
              <a:rPr lang="fi" sz="900" u="sng">
                <a:solidFill>
                  <a:schemeClr val="hlink"/>
                </a:solidFill>
                <a:hlinkClick r:id="rId3"/>
              </a:rPr>
              <a:t>www.mieli.fi</a:t>
            </a:r>
            <a:endParaRPr sz="900"/>
          </a:p>
          <a:p>
            <a:pPr indent="0" lvl="0" marL="0" rtl="0" algn="l">
              <a:lnSpc>
                <a:spcPct val="150000"/>
              </a:lnSpc>
              <a:spcBef>
                <a:spcPts val="300"/>
              </a:spcBef>
              <a:spcAft>
                <a:spcPts val="0"/>
              </a:spcAft>
              <a:buNone/>
            </a:pPr>
            <a:r>
              <a:rPr lang="fi" sz="900"/>
              <a:t>Kuvat: pixabay</a:t>
            </a:r>
            <a:endParaRPr sz="900"/>
          </a:p>
          <a:p>
            <a:pPr indent="0" lvl="0" marL="0" rtl="0" algn="l">
              <a:lnSpc>
                <a:spcPct val="150000"/>
              </a:lnSpc>
              <a:spcBef>
                <a:spcPts val="300"/>
              </a:spcBef>
              <a:spcAft>
                <a:spcPts val="0"/>
              </a:spcAft>
              <a:buNone/>
            </a:pPr>
            <a:r>
              <a:rPr lang="fi" sz="900" u="sng">
                <a:solidFill>
                  <a:schemeClr val="hlink"/>
                </a:solidFill>
                <a:hlinkClick r:id="rId4"/>
              </a:rPr>
              <a:t>www.mielenterveystalo.fi</a:t>
            </a:r>
            <a:r>
              <a:rPr lang="fi" sz="900"/>
              <a:t> </a:t>
            </a:r>
            <a:endParaRPr sz="900"/>
          </a:p>
          <a:p>
            <a:pPr indent="0" lvl="0" marL="0" rtl="0" algn="l">
              <a:lnSpc>
                <a:spcPct val="150000"/>
              </a:lnSpc>
              <a:spcBef>
                <a:spcPts val="300"/>
              </a:spcBef>
              <a:spcAft>
                <a:spcPts val="0"/>
              </a:spcAft>
              <a:buNone/>
            </a:pPr>
            <a:r>
              <a:rPr lang="fi" sz="900" u="sng">
                <a:solidFill>
                  <a:schemeClr val="hlink"/>
                </a:solidFill>
                <a:hlinkClick r:id="rId5"/>
              </a:rPr>
              <a:t>https://yle.fi/uutiset/3-8751001</a:t>
            </a:r>
            <a:r>
              <a:rPr lang="fi" sz="900"/>
              <a:t> </a:t>
            </a:r>
            <a:endParaRPr sz="900"/>
          </a:p>
          <a:p>
            <a:pPr indent="0" lvl="0" marL="0" rtl="0" algn="l">
              <a:lnSpc>
                <a:spcPct val="150000"/>
              </a:lnSpc>
              <a:spcBef>
                <a:spcPts val="300"/>
              </a:spcBef>
              <a:spcAft>
                <a:spcPts val="0"/>
              </a:spcAft>
              <a:buNone/>
            </a:pPr>
            <a:r>
              <a:rPr lang="fi" sz="900"/>
              <a:t>Isokorpi, T. 2004. Tunneoppia parempaan vuorovaikutukseen. Jyväskylä: PS-kustannus.</a:t>
            </a:r>
            <a:endParaRPr sz="900"/>
          </a:p>
          <a:p>
            <a:pPr indent="0" lvl="0" marL="0" rtl="0" algn="l">
              <a:lnSpc>
                <a:spcPct val="150000"/>
              </a:lnSpc>
              <a:spcBef>
                <a:spcPts val="300"/>
              </a:spcBef>
              <a:spcAft>
                <a:spcPts val="0"/>
              </a:spcAft>
              <a:buNone/>
            </a:pPr>
            <a:r>
              <a:rPr lang="fi" sz="900"/>
              <a:t>Kirvesoja, U.-M. 2013. Luokanopettajien näkemyksiä ja kokemuksia tunnekasvatuksesta koulussa ja osana opetussuunnitelmaa.  </a:t>
            </a:r>
            <a:r>
              <a:rPr lang="fi" sz="900" u="sng">
                <a:solidFill>
                  <a:schemeClr val="hlink"/>
                </a:solidFill>
                <a:hlinkClick r:id="rId6"/>
              </a:rPr>
              <a:t>https://jyx.jyu.fi/dspace/bitstream/handle/123456789/41260/URN-NBN-fi-jyu-201304251504.pdf?sequence=4</a:t>
            </a:r>
            <a:r>
              <a:rPr lang="fi" sz="900"/>
              <a:t> </a:t>
            </a:r>
            <a:endParaRPr sz="900"/>
          </a:p>
          <a:p>
            <a:pPr indent="0" lvl="0" marL="0" rtl="0" algn="l">
              <a:lnSpc>
                <a:spcPct val="150000"/>
              </a:lnSpc>
              <a:spcBef>
                <a:spcPts val="300"/>
              </a:spcBef>
              <a:spcAft>
                <a:spcPts val="0"/>
              </a:spcAft>
              <a:buNone/>
            </a:pPr>
            <a:r>
              <a:rPr lang="fi" sz="900"/>
              <a:t>http://www.mielenterveysseura.fi/fi/mielenterveys/itsetuntemus/tunnetaidot/tunnetaidot-arjessa. </a:t>
            </a:r>
            <a:endParaRPr sz="900"/>
          </a:p>
          <a:p>
            <a:pPr indent="0" lvl="0" marL="0" rtl="0" algn="l">
              <a:lnSpc>
                <a:spcPct val="150000"/>
              </a:lnSpc>
              <a:spcBef>
                <a:spcPts val="300"/>
              </a:spcBef>
              <a:spcAft>
                <a:spcPts val="0"/>
              </a:spcAft>
              <a:buNone/>
            </a:pPr>
            <a:r>
              <a:rPr lang="fi" sz="900"/>
              <a:t>Perusopetuksen opetussuunnitelman perusteet 2014. </a:t>
            </a:r>
            <a:endParaRPr sz="900"/>
          </a:p>
          <a:p>
            <a:pPr indent="0" lvl="0" marL="0" rtl="0" algn="l">
              <a:lnSpc>
                <a:spcPct val="150000"/>
              </a:lnSpc>
              <a:spcBef>
                <a:spcPts val="300"/>
              </a:spcBef>
              <a:spcAft>
                <a:spcPts val="0"/>
              </a:spcAft>
              <a:buNone/>
            </a:pPr>
            <a:r>
              <a:rPr lang="fi" sz="900" u="sng">
                <a:solidFill>
                  <a:schemeClr val="hlink"/>
                </a:solidFill>
                <a:hlinkClick r:id="rId7"/>
              </a:rPr>
              <a:t>http://www.oph.fi/download/163777_perusopetuksen_opetussuunnitelman_perusteet_2014.pdf</a:t>
            </a:r>
            <a:r>
              <a:rPr lang="fi" sz="900"/>
              <a:t> </a:t>
            </a:r>
            <a:endParaRPr sz="900"/>
          </a:p>
          <a:p>
            <a:pPr indent="0" lvl="0" marL="0" rtl="0" algn="l">
              <a:lnSpc>
                <a:spcPct val="150000"/>
              </a:lnSpc>
              <a:spcBef>
                <a:spcPts val="300"/>
              </a:spcBef>
              <a:spcAft>
                <a:spcPts val="0"/>
              </a:spcAft>
              <a:buNone/>
            </a:pPr>
            <a:r>
              <a:rPr lang="fi" sz="900"/>
              <a:t>Erkko, A &amp; Hanukkala, M. 2013 Mielenterveys voimaksi. Suomen mielenterveysseura,</a:t>
            </a:r>
            <a:endParaRPr sz="900"/>
          </a:p>
          <a:p>
            <a:pPr indent="0" lvl="0" marL="0" rtl="0" algn="l">
              <a:lnSpc>
                <a:spcPct val="150000"/>
              </a:lnSpc>
              <a:spcBef>
                <a:spcPts val="300"/>
              </a:spcBef>
              <a:spcAft>
                <a:spcPts val="0"/>
              </a:spcAft>
              <a:buNone/>
            </a:pPr>
            <a:r>
              <a:rPr lang="fi" sz="900" u="sng">
                <a:solidFill>
                  <a:schemeClr val="hlink"/>
                </a:solidFill>
                <a:hlinkClick r:id="rId8"/>
              </a:rPr>
              <a:t>http://www.theseus.fi/bitstream/handle/10024/64015/Lahtinen_Anu.pdf?sequence=1</a:t>
            </a:r>
            <a:r>
              <a:rPr lang="fi" sz="900"/>
              <a:t> </a:t>
            </a:r>
            <a:endParaRPr sz="900"/>
          </a:p>
          <a:p>
            <a:pPr indent="0" lvl="0" marL="0" rtl="0" algn="l">
              <a:lnSpc>
                <a:spcPct val="150000"/>
              </a:lnSpc>
              <a:spcBef>
                <a:spcPts val="300"/>
              </a:spcBef>
              <a:spcAft>
                <a:spcPts val="0"/>
              </a:spcAft>
              <a:buNone/>
            </a:pPr>
            <a:r>
              <a:rPr lang="fi" sz="900"/>
              <a:t>Puolimatka, T. 2010. Kasvatuksen mahdollisuudet ja rajat. Minuuden rakentamisen filosofia. Helsinki: Kirjayhtymä.</a:t>
            </a:r>
            <a:endParaRPr sz="900"/>
          </a:p>
          <a:p>
            <a:pPr indent="0" lvl="0" marL="0" rtl="0" algn="l">
              <a:lnSpc>
                <a:spcPct val="150000"/>
              </a:lnSpc>
              <a:spcBef>
                <a:spcPts val="300"/>
              </a:spcBef>
              <a:spcAft>
                <a:spcPts val="0"/>
              </a:spcAft>
              <a:buNone/>
            </a:pPr>
            <a:r>
              <a:rPr lang="fi" sz="900"/>
              <a:t>Heiskanen, Tarja ; Salonen, Kristina ; Sassi, Pirkko, Mielenterveyden ensiapukirja, SMS-tuotanto 2006</a:t>
            </a:r>
            <a:endParaRPr sz="900"/>
          </a:p>
          <a:p>
            <a:pPr indent="0" lvl="0" marL="0" rtl="0" algn="l">
              <a:lnSpc>
                <a:spcPct val="150000"/>
              </a:lnSpc>
              <a:spcBef>
                <a:spcPts val="300"/>
              </a:spcBef>
              <a:spcAft>
                <a:spcPts val="0"/>
              </a:spcAft>
              <a:buNone/>
            </a:pPr>
            <a:r>
              <a:t/>
            </a:r>
            <a:endParaRPr sz="9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97"/>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Linkkivinkit</a:t>
            </a:r>
            <a:endParaRPr/>
          </a:p>
        </p:txBody>
      </p:sp>
      <p:sp>
        <p:nvSpPr>
          <p:cNvPr id="731" name="Google Shape;731;p97"/>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rPr lang="fi" u="sng">
                <a:solidFill>
                  <a:schemeClr val="hlink"/>
                </a:solidFill>
                <a:hlinkClick r:id="rId3"/>
              </a:rPr>
              <a:t>https://www.oph.fi/fi/oppimateriaali/kouluikaisten-terveyden-polku/henkinen-ja-sosiaalinen-hyvinvointi</a:t>
            </a:r>
            <a:endParaRPr/>
          </a:p>
          <a:p>
            <a:pPr indent="0" lvl="0" marL="0" rtl="0" algn="l">
              <a:spcBef>
                <a:spcPts val="300"/>
              </a:spcBef>
              <a:spcAft>
                <a:spcPts val="0"/>
              </a:spcAft>
              <a:buNone/>
            </a:pPr>
            <a:r>
              <a:t/>
            </a:r>
            <a:endParaRPr/>
          </a:p>
          <a:p>
            <a:pPr indent="0" lvl="0" marL="0" rtl="0" algn="l">
              <a:spcBef>
                <a:spcPts val="300"/>
              </a:spcBef>
              <a:spcAft>
                <a:spcPts val="0"/>
              </a:spcAft>
              <a:buNone/>
            </a:pPr>
            <a:r>
              <a:rPr lang="fi" u="sng">
                <a:solidFill>
                  <a:schemeClr val="hlink"/>
                </a:solidFill>
                <a:hlinkClick r:id="rId4"/>
              </a:rPr>
              <a:t>www.mielenterveystalo.fi</a:t>
            </a:r>
            <a:r>
              <a:rPr lang="fi"/>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8"/>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fi"/>
              <a:t>Muistakaa käsitekartta,  muistutus viim. palautus 21.12</a:t>
            </a:r>
            <a:endParaRPr/>
          </a:p>
        </p:txBody>
      </p:sp>
      <p:pic>
        <p:nvPicPr>
          <p:cNvPr id="737" name="Google Shape;737;p98"/>
          <p:cNvPicPr preferRelativeResize="0"/>
          <p:nvPr/>
        </p:nvPicPr>
        <p:blipFill>
          <a:blip r:embed="rId3">
            <a:alphaModFix/>
          </a:blip>
          <a:stretch>
            <a:fillRect/>
          </a:stretch>
        </p:blipFill>
        <p:spPr>
          <a:xfrm>
            <a:off x="0" y="2634400"/>
            <a:ext cx="9144000" cy="197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4"/>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Kouluterveyskysely 2021 koonti</a:t>
            </a:r>
            <a:endParaRPr/>
          </a:p>
        </p:txBody>
      </p:sp>
      <p:sp>
        <p:nvSpPr>
          <p:cNvPr id="458" name="Google Shape;458;p54"/>
          <p:cNvSpPr txBox="1"/>
          <p:nvPr>
            <p:ph idx="1" type="body"/>
          </p:nvPr>
        </p:nvSpPr>
        <p:spPr>
          <a:xfrm>
            <a:off x="791766" y="1329929"/>
            <a:ext cx="5076900" cy="32946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fi" sz="1800" u="sng">
                <a:solidFill>
                  <a:schemeClr val="hlink"/>
                </a:solidFill>
                <a:hlinkClick r:id="rId3"/>
              </a:rPr>
              <a:t>Lasten ja nuorten hyvinvointi – Kouluterveyskysely 2021</a:t>
            </a:r>
            <a:endParaRPr/>
          </a:p>
          <a:p>
            <a:pPr indent="0" lvl="0" marL="0" rtl="0" algn="l">
              <a:spcBef>
                <a:spcPts val="400"/>
              </a:spcBef>
              <a:spcAft>
                <a:spcPts val="0"/>
              </a:spcAft>
              <a:buNone/>
            </a:pPr>
            <a:r>
              <a:t/>
            </a:r>
            <a:endParaRPr/>
          </a:p>
          <a:p>
            <a:pPr indent="0" lvl="0" marL="0" rtl="0" algn="l">
              <a:spcBef>
                <a:spcPts val="400"/>
              </a:spcBef>
              <a:spcAft>
                <a:spcPts val="0"/>
              </a:spcAft>
              <a:buNone/>
            </a:pPr>
            <a:r>
              <a:rPr lang="fi" u="sng">
                <a:solidFill>
                  <a:schemeClr val="hlink"/>
                </a:solidFill>
                <a:hlinkClick r:id="rId4"/>
              </a:rPr>
              <a:t>Ydintietosisältö 4. ja 5.luokat</a:t>
            </a:r>
            <a:endParaRPr/>
          </a:p>
          <a:p>
            <a:pPr indent="0" lvl="0" marL="0" rtl="0" algn="l">
              <a:spcBef>
                <a:spcPts val="400"/>
              </a:spcBef>
              <a:spcAft>
                <a:spcPts val="0"/>
              </a:spcAft>
              <a:buNone/>
            </a:pPr>
            <a:r>
              <a:t/>
            </a:r>
            <a:endParaRPr/>
          </a:p>
          <a:p>
            <a:pPr indent="0" lvl="0" marL="0" rtl="0" algn="l">
              <a:spcBef>
                <a:spcPts val="400"/>
              </a:spcBef>
              <a:spcAft>
                <a:spcPts val="0"/>
              </a:spcAft>
              <a:buClr>
                <a:schemeClr val="dk1"/>
              </a:buClr>
              <a:buSzPts val="1100"/>
              <a:buFont typeface="Arial"/>
              <a:buNone/>
            </a:pPr>
            <a:r>
              <a:rPr lang="fi"/>
              <a:t>Mitä ajatuksia heräsi? Mitä nousi esiin?</a:t>
            </a:r>
            <a:endParaRPr/>
          </a:p>
        </p:txBody>
      </p:sp>
      <p:pic>
        <p:nvPicPr>
          <p:cNvPr id="459" name="Google Shape;459;p54"/>
          <p:cNvPicPr preferRelativeResize="0"/>
          <p:nvPr/>
        </p:nvPicPr>
        <p:blipFill>
          <a:blip r:embed="rId5">
            <a:alphaModFix/>
          </a:blip>
          <a:stretch>
            <a:fillRect/>
          </a:stretch>
        </p:blipFill>
        <p:spPr>
          <a:xfrm>
            <a:off x="5762950" y="2158850"/>
            <a:ext cx="3160800" cy="24095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99"/>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Kiitos ja hyvää joulun odotusta!</a:t>
            </a:r>
            <a:endParaRPr/>
          </a:p>
        </p:txBody>
      </p:sp>
      <p:pic>
        <p:nvPicPr>
          <p:cNvPr id="743" name="Google Shape;743;p99"/>
          <p:cNvPicPr preferRelativeResize="0"/>
          <p:nvPr/>
        </p:nvPicPr>
        <p:blipFill>
          <a:blip r:embed="rId3">
            <a:alphaModFix/>
          </a:blip>
          <a:stretch>
            <a:fillRect/>
          </a:stretch>
        </p:blipFill>
        <p:spPr>
          <a:xfrm>
            <a:off x="2262025" y="1028838"/>
            <a:ext cx="2751236" cy="36709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5"/>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Nostoja</a:t>
            </a:r>
            <a:endParaRPr/>
          </a:p>
        </p:txBody>
      </p:sp>
      <p:sp>
        <p:nvSpPr>
          <p:cNvPr id="465" name="Google Shape;465;p55"/>
          <p:cNvSpPr txBox="1"/>
          <p:nvPr>
            <p:ph idx="1" type="body"/>
          </p:nvPr>
        </p:nvSpPr>
        <p:spPr>
          <a:xfrm>
            <a:off x="359569" y="1329929"/>
            <a:ext cx="8421900" cy="3294600"/>
          </a:xfrm>
          <a:prstGeom prst="rect">
            <a:avLst/>
          </a:prstGeom>
        </p:spPr>
        <p:txBody>
          <a:bodyPr anchorCtr="0" anchor="t" bIns="0" lIns="0" spcFirstLastPara="1" rIns="0" wrap="square" tIns="0">
            <a:noAutofit/>
          </a:bodyPr>
          <a:lstStyle/>
          <a:p>
            <a:pPr indent="0" lvl="0" marL="0" rtl="0" algn="l">
              <a:lnSpc>
                <a:spcPct val="150000"/>
              </a:lnSpc>
              <a:spcBef>
                <a:spcPts val="300"/>
              </a:spcBef>
              <a:spcAft>
                <a:spcPts val="0"/>
              </a:spcAft>
              <a:buNone/>
            </a:pPr>
            <a:r>
              <a:rPr i="1" lang="fi" sz="1600"/>
              <a:t>Nuorista vuonna 2021 kohtalaisesta tai vaikeasta ahdistuneisuudesta kertoi 30 prosenttia tytöistä. Vuosina 2013‒2019 ahdistuneisuutta oli kokenut 13‒20 prosenttia tytöistä. Pojista noin kahdeksan prosenttia kertoi ahdistuneisuudesta vuonna 2021. Vastaava osuus vuosina 2013‒2019 oli 5‒7 prosenttia.</a:t>
            </a:r>
            <a:endParaRPr i="1" sz="1600"/>
          </a:p>
          <a:p>
            <a:pPr indent="-330200" lvl="0" marL="457200" rtl="0" algn="l">
              <a:lnSpc>
                <a:spcPct val="150000"/>
              </a:lnSpc>
              <a:spcBef>
                <a:spcPts val="300"/>
              </a:spcBef>
              <a:spcAft>
                <a:spcPts val="0"/>
              </a:spcAft>
              <a:buSzPts val="1600"/>
              <a:buChar char="●"/>
            </a:pPr>
            <a:r>
              <a:rPr i="1" lang="fi" sz="1600"/>
              <a:t>Mielialaan liittyviä ongelmia kahden viimeisen viikon aikana, kasvanut pojilla vuodesta 2019 5,1% ja tytöillä 8,3% vuoteen 2021</a:t>
            </a:r>
            <a:endParaRPr i="1" sz="1600"/>
          </a:p>
          <a:p>
            <a:pPr indent="0" lvl="0" marL="0" rtl="0" algn="l">
              <a:spcBef>
                <a:spcPts val="300"/>
              </a:spcBef>
              <a:spcAft>
                <a:spcPts val="0"/>
              </a:spcAft>
              <a:buNone/>
            </a:pPr>
            <a:r>
              <a:t/>
            </a:r>
            <a:endParaRPr i="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6"/>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fi"/>
              <a:t>Demon 3. sisältö</a:t>
            </a:r>
            <a:endParaRPr/>
          </a:p>
        </p:txBody>
      </p:sp>
      <p:sp>
        <p:nvSpPr>
          <p:cNvPr id="471" name="Google Shape;471;p56"/>
          <p:cNvSpPr txBox="1"/>
          <p:nvPr>
            <p:ph idx="1" type="body"/>
          </p:nvPr>
        </p:nvSpPr>
        <p:spPr>
          <a:xfrm>
            <a:off x="319844" y="1280279"/>
            <a:ext cx="8421900" cy="3294600"/>
          </a:xfrm>
          <a:prstGeom prst="rect">
            <a:avLst/>
          </a:prstGeom>
        </p:spPr>
        <p:txBody>
          <a:bodyPr anchorCtr="0" anchor="t" bIns="0" lIns="0" spcFirstLastPara="1" rIns="0" wrap="square" tIns="0">
            <a:noAutofit/>
          </a:bodyPr>
          <a:lstStyle/>
          <a:p>
            <a:pPr indent="0" lvl="0" marL="0" rtl="0" algn="l">
              <a:spcBef>
                <a:spcPts val="300"/>
              </a:spcBef>
              <a:spcAft>
                <a:spcPts val="0"/>
              </a:spcAft>
              <a:buNone/>
            </a:pPr>
            <a:r>
              <a:t/>
            </a:r>
            <a:endParaRPr/>
          </a:p>
          <a:p>
            <a:pPr indent="-342900" lvl="0" marL="457200" rtl="0" algn="l">
              <a:spcBef>
                <a:spcPts val="300"/>
              </a:spcBef>
              <a:spcAft>
                <a:spcPts val="0"/>
              </a:spcAft>
              <a:buSzPts val="1800"/>
              <a:buChar char="●"/>
            </a:pPr>
            <a:r>
              <a:rPr lang="fi" sz="1800"/>
              <a:t>Kouluterveyskysely 2021</a:t>
            </a:r>
            <a:endParaRPr sz="1800"/>
          </a:p>
          <a:p>
            <a:pPr indent="-342900" lvl="0" marL="457200" rtl="0" algn="l">
              <a:spcBef>
                <a:spcPts val="0"/>
              </a:spcBef>
              <a:spcAft>
                <a:spcPts val="0"/>
              </a:spcAft>
              <a:buSzPts val="1800"/>
              <a:buChar char="●"/>
            </a:pPr>
            <a:r>
              <a:rPr lang="fi" sz="1800"/>
              <a:t>Psyykkinen terveys/ toimintakyky/ Mielenterveys</a:t>
            </a:r>
            <a:endParaRPr sz="1800"/>
          </a:p>
          <a:p>
            <a:pPr indent="-342900" lvl="1" marL="914400" rtl="0" algn="l">
              <a:spcBef>
                <a:spcPts val="0"/>
              </a:spcBef>
              <a:spcAft>
                <a:spcPts val="0"/>
              </a:spcAft>
              <a:buSzPts val="1800"/>
              <a:buChar char="○"/>
            </a:pPr>
            <a:r>
              <a:rPr lang="fi" sz="1800"/>
              <a:t>Itsetunto</a:t>
            </a:r>
            <a:endParaRPr sz="1800"/>
          </a:p>
          <a:p>
            <a:pPr indent="-342900" lvl="1" marL="914400" rtl="0" algn="l">
              <a:spcBef>
                <a:spcPts val="0"/>
              </a:spcBef>
              <a:spcAft>
                <a:spcPts val="0"/>
              </a:spcAft>
              <a:buSzPts val="1800"/>
              <a:buChar char="○"/>
            </a:pPr>
            <a:r>
              <a:rPr lang="fi" sz="1800"/>
              <a:t>Tunnetaidot</a:t>
            </a:r>
            <a:endParaRPr sz="1800"/>
          </a:p>
          <a:p>
            <a:pPr indent="-342900" lvl="0" marL="457200" rtl="0" algn="l">
              <a:spcBef>
                <a:spcPts val="0"/>
              </a:spcBef>
              <a:spcAft>
                <a:spcPts val="0"/>
              </a:spcAft>
              <a:buSzPts val="1800"/>
              <a:buChar char="●"/>
            </a:pPr>
            <a:r>
              <a:rPr lang="fi" sz="1800"/>
              <a:t>Lyhyet harjoitustehtävät, suunnittelu ja toteutus</a:t>
            </a:r>
            <a:endParaRPr sz="1800"/>
          </a:p>
          <a:p>
            <a:pPr indent="-342900" lvl="0" marL="457200" rtl="0" algn="l">
              <a:spcBef>
                <a:spcPts val="0"/>
              </a:spcBef>
              <a:spcAft>
                <a:spcPts val="0"/>
              </a:spcAft>
              <a:buSzPts val="1800"/>
              <a:buChar char="●"/>
            </a:pPr>
            <a:r>
              <a:rPr lang="fi" sz="1800"/>
              <a:t>Koonti</a:t>
            </a:r>
            <a:endParaRPr sz="1800"/>
          </a:p>
          <a:p>
            <a:pPr indent="-342900" lvl="0" marL="457200" rtl="0" algn="l">
              <a:spcBef>
                <a:spcPts val="0"/>
              </a:spcBef>
              <a:spcAft>
                <a:spcPts val="0"/>
              </a:spcAft>
              <a:buSzPts val="1800"/>
              <a:buChar char="●"/>
            </a:pPr>
            <a:r>
              <a:rPr lang="fi" sz="1800"/>
              <a:t>Palaute</a:t>
            </a:r>
            <a:endParaRPr sz="1800"/>
          </a:p>
        </p:txBody>
      </p:sp>
      <p:pic>
        <p:nvPicPr>
          <p:cNvPr id="472" name="Google Shape;472;p56"/>
          <p:cNvPicPr preferRelativeResize="0"/>
          <p:nvPr/>
        </p:nvPicPr>
        <p:blipFill>
          <a:blip r:embed="rId3">
            <a:alphaModFix/>
          </a:blip>
          <a:stretch>
            <a:fillRect/>
          </a:stretch>
        </p:blipFill>
        <p:spPr>
          <a:xfrm>
            <a:off x="5883072" y="297874"/>
            <a:ext cx="3007628" cy="2003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7"/>
          <p:cNvSpPr txBox="1"/>
          <p:nvPr>
            <p:ph type="title"/>
          </p:nvPr>
        </p:nvSpPr>
        <p:spPr>
          <a:xfrm>
            <a:off x="1007603" y="357188"/>
            <a:ext cx="7776900" cy="8106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AutoNum type="arabicPeriod"/>
            </a:pPr>
            <a:r>
              <a:rPr lang="fi"/>
              <a:t>Mitä kaikkea on psyykkinen terveys/toimintakyky?</a:t>
            </a:r>
            <a:endParaRPr/>
          </a:p>
          <a:p>
            <a:pPr indent="-317500" lvl="0" marL="457200" rtl="0" algn="l">
              <a:spcBef>
                <a:spcPts val="0"/>
              </a:spcBef>
              <a:spcAft>
                <a:spcPts val="0"/>
              </a:spcAft>
              <a:buSzPts val="1400"/>
              <a:buAutoNum type="arabicPeriod"/>
            </a:pPr>
            <a:r>
              <a:rPr lang="fi"/>
              <a:t>Mitä vaaditaan opettajalta ja oppitunnilta ja ryhmältä jotta voidaan käsitellä psyykkisen terveyden asioita?</a:t>
            </a:r>
            <a:endParaRPr/>
          </a:p>
        </p:txBody>
      </p:sp>
      <p:pic>
        <p:nvPicPr>
          <p:cNvPr id="478" name="Google Shape;478;p57"/>
          <p:cNvPicPr preferRelativeResize="0"/>
          <p:nvPr/>
        </p:nvPicPr>
        <p:blipFill>
          <a:blip r:embed="rId3">
            <a:alphaModFix/>
          </a:blip>
          <a:stretch>
            <a:fillRect/>
          </a:stretch>
        </p:blipFill>
        <p:spPr>
          <a:xfrm>
            <a:off x="5074900" y="1762213"/>
            <a:ext cx="2857500" cy="2857500"/>
          </a:xfrm>
          <a:prstGeom prst="rect">
            <a:avLst/>
          </a:prstGeom>
          <a:noFill/>
          <a:ln>
            <a:noFill/>
          </a:ln>
        </p:spPr>
      </p:pic>
      <p:sp>
        <p:nvSpPr>
          <p:cNvPr id="479" name="Google Shape;479;p57"/>
          <p:cNvSpPr txBox="1"/>
          <p:nvPr/>
        </p:nvSpPr>
        <p:spPr>
          <a:xfrm>
            <a:off x="221000" y="2672200"/>
            <a:ext cx="425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u="sng">
                <a:solidFill>
                  <a:schemeClr val="hlink"/>
                </a:solidFill>
                <a:latin typeface="Lato"/>
                <a:ea typeface="Lato"/>
                <a:cs typeface="Lato"/>
                <a:sym typeface="Lato"/>
                <a:hlinkClick r:id="rId4"/>
              </a:rPr>
              <a:t>https://padlet.com/veerapuosi/DEMO3</a:t>
            </a:r>
            <a:r>
              <a:rPr lang="fi">
                <a:latin typeface="Lato"/>
                <a:ea typeface="Lato"/>
                <a:cs typeface="Lato"/>
                <a:sym typeface="Lato"/>
              </a:rPr>
              <a:t> </a:t>
            </a:r>
            <a:endParaRPr>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58"/>
          <p:cNvPicPr preferRelativeResize="0"/>
          <p:nvPr/>
        </p:nvPicPr>
        <p:blipFill>
          <a:blip r:embed="rId3">
            <a:alphaModFix/>
          </a:blip>
          <a:stretch>
            <a:fillRect/>
          </a:stretch>
        </p:blipFill>
        <p:spPr>
          <a:xfrm>
            <a:off x="2555575" y="100525"/>
            <a:ext cx="4854936" cy="4838699"/>
          </a:xfrm>
          <a:prstGeom prst="rect">
            <a:avLst/>
          </a:prstGeom>
          <a:noFill/>
          <a:ln>
            <a:noFill/>
          </a:ln>
        </p:spPr>
      </p:pic>
      <p:sp>
        <p:nvSpPr>
          <p:cNvPr id="485" name="Google Shape;485;p58"/>
          <p:cNvSpPr txBox="1"/>
          <p:nvPr/>
        </p:nvSpPr>
        <p:spPr>
          <a:xfrm>
            <a:off x="86450" y="1305325"/>
            <a:ext cx="2360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latin typeface="Lato"/>
                <a:ea typeface="Lato"/>
                <a:cs typeface="Lato"/>
                <a:sym typeface="Lato"/>
              </a:rPr>
              <a:t>Jos jokin osa-alue heikkenee, se vaikuttaa kokonaisuudessaan ihmisen toimintakykyyn</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fi">
                <a:latin typeface="Lato"/>
                <a:ea typeface="Lato"/>
                <a:cs typeface="Lato"/>
                <a:sym typeface="Lato"/>
              </a:rPr>
              <a:t>Esim jos kyky nukkua heikkenee → vaikuttaa seuraavan päivän tehtävistä suoriutumiseen ja mahdollisesti myös sosiaalisiin suhteisiin</a:t>
            </a:r>
            <a:endParaRPr>
              <a:latin typeface="Lato"/>
              <a:ea typeface="Lato"/>
              <a:cs typeface="Lato"/>
              <a:sym typeface="Lato"/>
            </a:endParaRPr>
          </a:p>
        </p:txBody>
      </p:sp>
      <p:sp>
        <p:nvSpPr>
          <p:cNvPr id="486" name="Google Shape;486;p58"/>
          <p:cNvSpPr txBox="1"/>
          <p:nvPr/>
        </p:nvSpPr>
        <p:spPr>
          <a:xfrm>
            <a:off x="984500" y="210975"/>
            <a:ext cx="2089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1900">
                <a:latin typeface="Lato"/>
                <a:ea typeface="Lato"/>
                <a:cs typeface="Lato"/>
                <a:sym typeface="Lato"/>
              </a:rPr>
              <a:t>Muistutus:</a:t>
            </a:r>
            <a:endParaRPr b="1" sz="1900">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