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8" r:id="rId3"/>
    <p:sldId id="264" r:id="rId4"/>
    <p:sldId id="265" r:id="rId5"/>
    <p:sldId id="266" r:id="rId6"/>
    <p:sldId id="267" r:id="rId7"/>
    <p:sldId id="274" r:id="rId8"/>
    <p:sldId id="275" r:id="rId9"/>
    <p:sldId id="276" r:id="rId10"/>
    <p:sldId id="271" r:id="rId11"/>
    <p:sldId id="272" r:id="rId12"/>
    <p:sldId id="273" r:id="rId13"/>
    <p:sldId id="277" r:id="rId14"/>
    <p:sldId id="263" r:id="rId1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F39F7"/>
    <a:srgbClr val="F43CA5"/>
    <a:srgbClr val="F8FD33"/>
    <a:srgbClr val="E63DF3"/>
    <a:srgbClr val="F4A8FA"/>
    <a:srgbClr val="00FF00"/>
    <a:srgbClr val="B67AAF"/>
    <a:srgbClr val="C16F8C"/>
    <a:srgbClr val="4DE354"/>
    <a:srgbClr val="FD7B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 autoAdjust="0"/>
  </p:normalViewPr>
  <p:slideViewPr>
    <p:cSldViewPr snapToGrid="0">
      <p:cViewPr varScale="1">
        <p:scale>
          <a:sx n="70" d="100"/>
          <a:sy n="70" d="100"/>
        </p:scale>
        <p:origin x="738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89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2A03AC-C7CF-4235-B769-0B74AC05D30B}" type="datetimeFigureOut">
              <a:rPr lang="fi-FI" smtClean="0"/>
              <a:t>23.8.2015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ED5401-1F70-4D6B-AA7D-14F2EECF99D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81612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64BB8F-59F8-441E-9799-3E5B6D2AC04E}" type="datetimeFigureOut">
              <a:rPr lang="fi-FI" smtClean="0"/>
              <a:t>23.8.2015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44BD47-1213-48AF-9678-15FD428B707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9663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44BD47-1213-48AF-9678-15FD428B7070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8688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13C4D-8702-4227-84FD-FABF743375EE}" type="datetimeFigureOut">
              <a:rPr lang="fi-FI" smtClean="0"/>
              <a:t>23.8.2015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DB765-5866-4C13-9F7D-7152F9CD828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54525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13C4D-8702-4227-84FD-FABF743375EE}" type="datetimeFigureOut">
              <a:rPr lang="fi-FI" smtClean="0"/>
              <a:t>23.8.2015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DB765-5866-4C13-9F7D-7152F9CD828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3886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13C4D-8702-4227-84FD-FABF743375EE}" type="datetimeFigureOut">
              <a:rPr lang="fi-FI" smtClean="0"/>
              <a:t>23.8.2015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DB765-5866-4C13-9F7D-7152F9CD828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4335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13C4D-8702-4227-84FD-FABF743375EE}" type="datetimeFigureOut">
              <a:rPr lang="fi-FI" smtClean="0"/>
              <a:t>23.8.2015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DB765-5866-4C13-9F7D-7152F9CD828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480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13C4D-8702-4227-84FD-FABF743375EE}" type="datetimeFigureOut">
              <a:rPr lang="fi-FI" smtClean="0"/>
              <a:t>23.8.2015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DB765-5866-4C13-9F7D-7152F9CD828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9345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13C4D-8702-4227-84FD-FABF743375EE}" type="datetimeFigureOut">
              <a:rPr lang="fi-FI" smtClean="0"/>
              <a:t>23.8.2015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DB765-5866-4C13-9F7D-7152F9CD828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01467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13C4D-8702-4227-84FD-FABF743375EE}" type="datetimeFigureOut">
              <a:rPr lang="fi-FI" smtClean="0"/>
              <a:t>23.8.2015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DB765-5866-4C13-9F7D-7152F9CD828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2506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13C4D-8702-4227-84FD-FABF743375EE}" type="datetimeFigureOut">
              <a:rPr lang="fi-FI" smtClean="0"/>
              <a:t>23.8.2015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DB765-5866-4C13-9F7D-7152F9CD828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2318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13C4D-8702-4227-84FD-FABF743375EE}" type="datetimeFigureOut">
              <a:rPr lang="fi-FI" smtClean="0"/>
              <a:t>23.8.2015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DB765-5866-4C13-9F7D-7152F9CD828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0178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13C4D-8702-4227-84FD-FABF743375EE}" type="datetimeFigureOut">
              <a:rPr lang="fi-FI" smtClean="0"/>
              <a:t>23.8.2015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DB765-5866-4C13-9F7D-7152F9CD828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87080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13C4D-8702-4227-84FD-FABF743375EE}" type="datetimeFigureOut">
              <a:rPr lang="fi-FI" smtClean="0"/>
              <a:t>23.8.2015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9DB765-5866-4C13-9F7D-7152F9CD828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18675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C13C4D-8702-4227-84FD-FABF743375EE}" type="datetimeFigureOut">
              <a:rPr lang="fi-FI" smtClean="0"/>
              <a:t>23.8.2015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9DB765-5866-4C13-9F7D-7152F9CD828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4314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b="1" dirty="0" smtClean="0"/>
              <a:t>Aisti- ja muistiharjoitteita 1</a:t>
            </a:r>
            <a:endParaRPr lang="fi-FI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Elokuu 2015</a:t>
            </a:r>
            <a:endParaRPr lang="fi-FI" dirty="0"/>
          </a:p>
        </p:txBody>
      </p:sp>
      <p:sp>
        <p:nvSpPr>
          <p:cNvPr id="10" name="Suorakulmio 9"/>
          <p:cNvSpPr/>
          <p:nvPr/>
        </p:nvSpPr>
        <p:spPr>
          <a:xfrm>
            <a:off x="240697" y="5178857"/>
            <a:ext cx="1491175" cy="1406769"/>
          </a:xfrm>
          <a:prstGeom prst="rect">
            <a:avLst/>
          </a:prstGeom>
          <a:solidFill>
            <a:srgbClr val="E63D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1" name="Sydän 10"/>
          <p:cNvSpPr/>
          <p:nvPr/>
        </p:nvSpPr>
        <p:spPr>
          <a:xfrm>
            <a:off x="5090344" y="4953774"/>
            <a:ext cx="1603717" cy="1631852"/>
          </a:xfrm>
          <a:prstGeom prst="hear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2" name="Risti 11"/>
          <p:cNvSpPr/>
          <p:nvPr/>
        </p:nvSpPr>
        <p:spPr>
          <a:xfrm>
            <a:off x="9955820" y="5041563"/>
            <a:ext cx="1692322" cy="1514902"/>
          </a:xfrm>
          <a:prstGeom prst="plus">
            <a:avLst/>
          </a:prstGeom>
          <a:solidFill>
            <a:srgbClr val="6F39F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Ellipsi 12"/>
          <p:cNvSpPr/>
          <p:nvPr/>
        </p:nvSpPr>
        <p:spPr>
          <a:xfrm>
            <a:off x="7438676" y="4919783"/>
            <a:ext cx="1772528" cy="1758461"/>
          </a:xfrm>
          <a:prstGeom prst="ellipse">
            <a:avLst/>
          </a:prstGeom>
          <a:solidFill>
            <a:srgbClr val="00B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Tasakylkinen kolmio 13"/>
          <p:cNvSpPr/>
          <p:nvPr/>
        </p:nvSpPr>
        <p:spPr>
          <a:xfrm>
            <a:off x="2574080" y="4952369"/>
            <a:ext cx="1674055" cy="1561514"/>
          </a:xfrm>
          <a:prstGeom prst="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31201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9 Mikä kuvioista tulee ensin näkyviin? </a:t>
            </a:r>
            <a:endParaRPr lang="fi-FI" b="1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943480"/>
            <a:ext cx="1676545" cy="1542422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16056" y="2967866"/>
            <a:ext cx="1737511" cy="1518036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9531" y="2967866"/>
            <a:ext cx="1707028" cy="1530229"/>
          </a:xfrm>
          <a:prstGeom prst="rect">
            <a:avLst/>
          </a:prstGeom>
        </p:spPr>
      </p:pic>
      <p:pic>
        <p:nvPicPr>
          <p:cNvPr id="7" name="Kuva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92523" y="2967866"/>
            <a:ext cx="1639966" cy="1530229"/>
          </a:xfrm>
          <a:prstGeom prst="rect">
            <a:avLst/>
          </a:prstGeom>
        </p:spPr>
      </p:pic>
      <p:pic>
        <p:nvPicPr>
          <p:cNvPr id="8" name="Kuva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348453" y="2967866"/>
            <a:ext cx="1707028" cy="1530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90715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10 Mikä kuvioista tulee ensin näkyviin? </a:t>
            </a:r>
            <a:endParaRPr lang="fi-FI" b="1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96187" y="2942025"/>
            <a:ext cx="1737511" cy="1518036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4128" y="2942025"/>
            <a:ext cx="1707028" cy="1530229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1586" y="2917639"/>
            <a:ext cx="1676545" cy="1542422"/>
          </a:xfrm>
          <a:prstGeom prst="rect">
            <a:avLst/>
          </a:prstGeom>
        </p:spPr>
      </p:pic>
      <p:pic>
        <p:nvPicPr>
          <p:cNvPr id="7" name="Kuva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78561" y="2942025"/>
            <a:ext cx="1707028" cy="1530229"/>
          </a:xfrm>
          <a:prstGeom prst="rect">
            <a:avLst/>
          </a:prstGeom>
        </p:spPr>
      </p:pic>
      <p:pic>
        <p:nvPicPr>
          <p:cNvPr id="8" name="Kuva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206019" y="2942025"/>
            <a:ext cx="1639966" cy="1530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64704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11 Mikä kuvioista tulee ensin näkyviin? </a:t>
            </a:r>
            <a:endParaRPr lang="fi-FI" b="1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43263" y="3014587"/>
            <a:ext cx="1737511" cy="1518036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2938295"/>
            <a:ext cx="1639966" cy="1530229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6790" y="2938295"/>
            <a:ext cx="1676545" cy="1542422"/>
          </a:xfrm>
          <a:prstGeom prst="rect">
            <a:avLst/>
          </a:prstGeom>
        </p:spPr>
      </p:pic>
      <p:pic>
        <p:nvPicPr>
          <p:cNvPr id="7" name="Kuva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91959" y="2962681"/>
            <a:ext cx="1707028" cy="1530229"/>
          </a:xfrm>
          <a:prstGeom prst="rect">
            <a:avLst/>
          </a:prstGeom>
        </p:spPr>
      </p:pic>
      <p:pic>
        <p:nvPicPr>
          <p:cNvPr id="8" name="Kuva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567611" y="2974874"/>
            <a:ext cx="1707028" cy="1530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29193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12 Mikä palloista tulee ensin näkyviin?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i-FI" dirty="0"/>
          </a:p>
        </p:txBody>
      </p:sp>
      <p:sp>
        <p:nvSpPr>
          <p:cNvPr id="4" name="Ellipsi 3"/>
          <p:cNvSpPr/>
          <p:nvPr/>
        </p:nvSpPr>
        <p:spPr>
          <a:xfrm>
            <a:off x="838200" y="2937803"/>
            <a:ext cx="1941342" cy="191320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Ellipsi 4"/>
          <p:cNvSpPr/>
          <p:nvPr/>
        </p:nvSpPr>
        <p:spPr>
          <a:xfrm>
            <a:off x="2935752" y="2967653"/>
            <a:ext cx="1955410" cy="1913206"/>
          </a:xfrm>
          <a:prstGeom prst="ellipse">
            <a:avLst/>
          </a:prstGeom>
          <a:solidFill>
            <a:srgbClr val="F43C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Ellipsi 5"/>
          <p:cNvSpPr/>
          <p:nvPr/>
        </p:nvSpPr>
        <p:spPr>
          <a:xfrm>
            <a:off x="5033304" y="2967653"/>
            <a:ext cx="1955410" cy="1913206"/>
          </a:xfrm>
          <a:prstGeom prst="ellipse">
            <a:avLst/>
          </a:prstGeom>
          <a:solidFill>
            <a:srgbClr val="F8FD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3" name="Ellipsi 12"/>
          <p:cNvSpPr/>
          <p:nvPr/>
        </p:nvSpPr>
        <p:spPr>
          <a:xfrm>
            <a:off x="7130856" y="2967653"/>
            <a:ext cx="1955410" cy="1913206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Ellipsi 13"/>
          <p:cNvSpPr/>
          <p:nvPr/>
        </p:nvSpPr>
        <p:spPr>
          <a:xfrm>
            <a:off x="9242328" y="2937803"/>
            <a:ext cx="1955410" cy="1913206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76655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13" grpId="0" animBg="1"/>
      <p:bldP spid="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200" y="1924240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fi-FI" dirty="0"/>
          </a:p>
        </p:txBody>
      </p:sp>
      <p:sp>
        <p:nvSpPr>
          <p:cNvPr id="14" name="Suorakulmio 13"/>
          <p:cNvSpPr/>
          <p:nvPr/>
        </p:nvSpPr>
        <p:spPr>
          <a:xfrm>
            <a:off x="626235" y="4131039"/>
            <a:ext cx="826827" cy="2735903"/>
          </a:xfrm>
          <a:prstGeom prst="rect">
            <a:avLst/>
          </a:prstGeom>
          <a:solidFill>
            <a:srgbClr val="FF0000"/>
          </a:solidFill>
          <a:ln>
            <a:solidFill>
              <a:srgbClr val="92F4F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Suorakulmio 15"/>
          <p:cNvSpPr/>
          <p:nvPr/>
        </p:nvSpPr>
        <p:spPr>
          <a:xfrm>
            <a:off x="4739184" y="-11967"/>
            <a:ext cx="826827" cy="3614976"/>
          </a:xfrm>
          <a:prstGeom prst="rect">
            <a:avLst/>
          </a:prstGeom>
          <a:solidFill>
            <a:srgbClr val="FD7B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7" name="Suorakulmio 16"/>
          <p:cNvSpPr/>
          <p:nvPr/>
        </p:nvSpPr>
        <p:spPr>
          <a:xfrm>
            <a:off x="5382901" y="3024638"/>
            <a:ext cx="1213939" cy="37818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8" name="Suorakulmio 17"/>
          <p:cNvSpPr/>
          <p:nvPr/>
        </p:nvSpPr>
        <p:spPr>
          <a:xfrm>
            <a:off x="6237027" y="-27771"/>
            <a:ext cx="997569" cy="3656393"/>
          </a:xfrm>
          <a:prstGeom prst="rect">
            <a:avLst/>
          </a:prstGeom>
          <a:solidFill>
            <a:srgbClr val="E63D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9" name="Suorakulmio 18"/>
          <p:cNvSpPr/>
          <p:nvPr/>
        </p:nvSpPr>
        <p:spPr>
          <a:xfrm>
            <a:off x="7219665" y="3024638"/>
            <a:ext cx="826827" cy="3768249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0" name="Suorakulmio 19"/>
          <p:cNvSpPr/>
          <p:nvPr/>
        </p:nvSpPr>
        <p:spPr>
          <a:xfrm>
            <a:off x="8046492" y="0"/>
            <a:ext cx="826827" cy="3628622"/>
          </a:xfrm>
          <a:prstGeom prst="rect">
            <a:avLst/>
          </a:prstGeom>
          <a:solidFill>
            <a:srgbClr val="6F39F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1" name="Suorakulmio 20"/>
          <p:cNvSpPr/>
          <p:nvPr/>
        </p:nvSpPr>
        <p:spPr>
          <a:xfrm>
            <a:off x="8847445" y="3065580"/>
            <a:ext cx="826827" cy="3794931"/>
          </a:xfrm>
          <a:prstGeom prst="rect">
            <a:avLst/>
          </a:prstGeom>
          <a:solidFill>
            <a:srgbClr val="F8FD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2" name="Suorakulmio 21"/>
          <p:cNvSpPr/>
          <p:nvPr/>
        </p:nvSpPr>
        <p:spPr>
          <a:xfrm>
            <a:off x="9700146" y="0"/>
            <a:ext cx="1308632" cy="3766782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3" name="Suorakulmio 22"/>
          <p:cNvSpPr/>
          <p:nvPr/>
        </p:nvSpPr>
        <p:spPr>
          <a:xfrm>
            <a:off x="10542328" y="2005464"/>
            <a:ext cx="826827" cy="4843653"/>
          </a:xfrm>
          <a:prstGeom prst="rect">
            <a:avLst/>
          </a:prstGeom>
          <a:solidFill>
            <a:srgbClr val="00FF00"/>
          </a:solidFill>
          <a:ln>
            <a:solidFill>
              <a:srgbClr val="F43CA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4" name="Suorakulmio 23"/>
          <p:cNvSpPr/>
          <p:nvPr/>
        </p:nvSpPr>
        <p:spPr>
          <a:xfrm>
            <a:off x="5573973" y="-11967"/>
            <a:ext cx="826827" cy="3060321"/>
          </a:xfrm>
          <a:prstGeom prst="rect">
            <a:avLst/>
          </a:prstGeom>
          <a:solidFill>
            <a:srgbClr val="4DE354"/>
          </a:solidFill>
          <a:ln w="57150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5" name="Suorakulmio 24"/>
          <p:cNvSpPr/>
          <p:nvPr/>
        </p:nvSpPr>
        <p:spPr>
          <a:xfrm>
            <a:off x="3845544" y="0"/>
            <a:ext cx="1341317" cy="310280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6" name="Suorakulmio 25"/>
          <p:cNvSpPr/>
          <p:nvPr/>
        </p:nvSpPr>
        <p:spPr>
          <a:xfrm>
            <a:off x="4731221" y="3592348"/>
            <a:ext cx="1243713" cy="3237884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7" name="Suorakulmio 26"/>
          <p:cNvSpPr/>
          <p:nvPr/>
        </p:nvSpPr>
        <p:spPr>
          <a:xfrm>
            <a:off x="3174821" y="3336358"/>
            <a:ext cx="1030829" cy="3558986"/>
          </a:xfrm>
          <a:prstGeom prst="rect">
            <a:avLst/>
          </a:prstGeom>
          <a:solidFill>
            <a:srgbClr val="92F4F6"/>
          </a:solidFill>
          <a:ln>
            <a:solidFill>
              <a:srgbClr val="92F4F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8" name="Suorakulmio 27"/>
          <p:cNvSpPr/>
          <p:nvPr/>
        </p:nvSpPr>
        <p:spPr>
          <a:xfrm>
            <a:off x="2238805" y="3081352"/>
            <a:ext cx="952787" cy="3792537"/>
          </a:xfrm>
          <a:prstGeom prst="rect">
            <a:avLst/>
          </a:prstGeom>
          <a:solidFill>
            <a:srgbClr val="F43CA5"/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9" name="Suorakulmio 28"/>
          <p:cNvSpPr/>
          <p:nvPr/>
        </p:nvSpPr>
        <p:spPr>
          <a:xfrm>
            <a:off x="3077568" y="0"/>
            <a:ext cx="826827" cy="360300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0" name="Suorakulmio 29"/>
          <p:cNvSpPr/>
          <p:nvPr/>
        </p:nvSpPr>
        <p:spPr>
          <a:xfrm>
            <a:off x="3893021" y="1119116"/>
            <a:ext cx="501142" cy="5673771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1" name="Suorakulmio 30"/>
          <p:cNvSpPr/>
          <p:nvPr/>
        </p:nvSpPr>
        <p:spPr>
          <a:xfrm>
            <a:off x="1438560" y="0"/>
            <a:ext cx="826827" cy="3414463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2" name="Suorakulmio 31"/>
          <p:cNvSpPr/>
          <p:nvPr/>
        </p:nvSpPr>
        <p:spPr>
          <a:xfrm>
            <a:off x="1431590" y="3328904"/>
            <a:ext cx="826827" cy="3501327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4" name="Suorakulmio 33"/>
          <p:cNvSpPr/>
          <p:nvPr/>
        </p:nvSpPr>
        <p:spPr>
          <a:xfrm>
            <a:off x="3410" y="4204"/>
            <a:ext cx="1434442" cy="686273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6" name="Suorakulmio 35"/>
          <p:cNvSpPr/>
          <p:nvPr/>
        </p:nvSpPr>
        <p:spPr>
          <a:xfrm>
            <a:off x="2280036" y="-15890"/>
            <a:ext cx="850130" cy="3081352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  <a:ln>
            <a:noFill/>
          </a:ln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7" name="Suorakulmio 36"/>
          <p:cNvSpPr/>
          <p:nvPr/>
        </p:nvSpPr>
        <p:spPr>
          <a:xfrm>
            <a:off x="10173140" y="-11968"/>
            <a:ext cx="1196016" cy="201743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8" name="Suorakulmio 37"/>
          <p:cNvSpPr/>
          <p:nvPr/>
        </p:nvSpPr>
        <p:spPr>
          <a:xfrm>
            <a:off x="8874735" y="-27770"/>
            <a:ext cx="826827" cy="203323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9" name="Suorakulmio 38"/>
          <p:cNvSpPr/>
          <p:nvPr/>
        </p:nvSpPr>
        <p:spPr>
          <a:xfrm>
            <a:off x="6855870" y="0"/>
            <a:ext cx="1355385" cy="3102806"/>
          </a:xfrm>
          <a:prstGeom prst="rect">
            <a:avLst/>
          </a:prstGeom>
          <a:solidFill>
            <a:srgbClr val="C16F8C"/>
          </a:solidFill>
          <a:effectLst>
            <a:glow rad="139700">
              <a:schemeClr val="accent2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0" name="Suorakulmio 39"/>
          <p:cNvSpPr/>
          <p:nvPr/>
        </p:nvSpPr>
        <p:spPr>
          <a:xfrm>
            <a:off x="9409904" y="3592348"/>
            <a:ext cx="1176650" cy="3237884"/>
          </a:xfrm>
          <a:prstGeom prst="rect">
            <a:avLst/>
          </a:prstGeom>
          <a:solidFill>
            <a:srgbClr val="B67AA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1" name="Suorakulmio 40"/>
          <p:cNvSpPr/>
          <p:nvPr/>
        </p:nvSpPr>
        <p:spPr>
          <a:xfrm>
            <a:off x="7886994" y="3620116"/>
            <a:ext cx="986325" cy="3237884"/>
          </a:xfrm>
          <a:prstGeom prst="rect">
            <a:avLst/>
          </a:prstGeom>
          <a:solidFill>
            <a:srgbClr val="F43CA5"/>
          </a:solidFill>
          <a:ln>
            <a:solidFill>
              <a:srgbClr val="F43CA5"/>
            </a:solidFill>
          </a:ln>
          <a:effectLst>
            <a:softEdge rad="635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2" name="Suorakulmio 41"/>
          <p:cNvSpPr/>
          <p:nvPr/>
        </p:nvSpPr>
        <p:spPr>
          <a:xfrm>
            <a:off x="6299579" y="3592348"/>
            <a:ext cx="933463" cy="3315418"/>
          </a:xfrm>
          <a:prstGeom prst="rect">
            <a:avLst/>
          </a:prstGeom>
          <a:solidFill>
            <a:srgbClr val="00FF00"/>
          </a:solidFill>
          <a:ln w="76200">
            <a:noFill/>
            <a:prstDash val="lg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3" name="Suorakulmio 42"/>
          <p:cNvSpPr/>
          <p:nvPr/>
        </p:nvSpPr>
        <p:spPr>
          <a:xfrm>
            <a:off x="11365173" y="0"/>
            <a:ext cx="826827" cy="3102806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38100">
            <a:solidFill>
              <a:schemeClr val="bg1"/>
            </a:solidFill>
            <a:prstDash val="lg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4" name="Suorakulmio 43"/>
          <p:cNvSpPr/>
          <p:nvPr/>
        </p:nvSpPr>
        <p:spPr>
          <a:xfrm>
            <a:off x="10871498" y="2602523"/>
            <a:ext cx="1324061" cy="4203991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 w="28575">
            <a:prstDash val="sysDot"/>
          </a:ln>
          <a:effectLst>
            <a:softEdge rad="127000"/>
          </a:effectLst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5" name="Suorakulmio 44"/>
          <p:cNvSpPr/>
          <p:nvPr/>
        </p:nvSpPr>
        <p:spPr>
          <a:xfrm>
            <a:off x="8747839" y="1690688"/>
            <a:ext cx="1163208" cy="230049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 w="76200">
            <a:prstDash val="sysDash"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6" name="Suorakulmio 45"/>
          <p:cNvSpPr/>
          <p:nvPr/>
        </p:nvSpPr>
        <p:spPr>
          <a:xfrm>
            <a:off x="592882" y="696036"/>
            <a:ext cx="1152190" cy="3949203"/>
          </a:xfrm>
          <a:prstGeom prst="rect">
            <a:avLst/>
          </a:prstGeom>
          <a:solidFill>
            <a:schemeClr val="bg1">
              <a:lumMod val="95000"/>
            </a:schemeClr>
          </a:solidFill>
          <a:ln w="57150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7" name="Suorakulmio 46"/>
          <p:cNvSpPr/>
          <p:nvPr/>
        </p:nvSpPr>
        <p:spPr>
          <a:xfrm>
            <a:off x="-89143" y="1473958"/>
            <a:ext cx="812325" cy="5417615"/>
          </a:xfrm>
          <a:prstGeom prst="rect">
            <a:avLst/>
          </a:prstGeom>
          <a:solidFill>
            <a:schemeClr val="bg2">
              <a:lumMod val="50000"/>
            </a:schemeClr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8" name="Suorakulmio 47"/>
          <p:cNvSpPr/>
          <p:nvPr/>
        </p:nvSpPr>
        <p:spPr>
          <a:xfrm>
            <a:off x="4161007" y="3065462"/>
            <a:ext cx="826827" cy="3842304"/>
          </a:xfrm>
          <a:prstGeom prst="rect">
            <a:avLst/>
          </a:prstGeom>
          <a:solidFill>
            <a:srgbClr val="FF0000"/>
          </a:solidFill>
          <a:ln w="38100">
            <a:solidFill>
              <a:srgbClr val="FFC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9" name="Suorakulmio 48"/>
          <p:cNvSpPr/>
          <p:nvPr/>
        </p:nvSpPr>
        <p:spPr>
          <a:xfrm>
            <a:off x="8612643" y="1294228"/>
            <a:ext cx="1087504" cy="101287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0" name="Suorakulmio 49"/>
          <p:cNvSpPr/>
          <p:nvPr/>
        </p:nvSpPr>
        <p:spPr>
          <a:xfrm>
            <a:off x="9850850" y="2134784"/>
            <a:ext cx="1087504" cy="1012874"/>
          </a:xfrm>
          <a:prstGeom prst="rect">
            <a:avLst/>
          </a:prstGeom>
          <a:solidFill>
            <a:srgbClr val="E63D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1" name="Suorakulmio 50"/>
          <p:cNvSpPr/>
          <p:nvPr/>
        </p:nvSpPr>
        <p:spPr>
          <a:xfrm>
            <a:off x="4450089" y="4400082"/>
            <a:ext cx="826827" cy="2507684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2" name="Suorakulmio 51"/>
          <p:cNvSpPr/>
          <p:nvPr/>
        </p:nvSpPr>
        <p:spPr>
          <a:xfrm>
            <a:off x="6796820" y="3909383"/>
            <a:ext cx="1087504" cy="1012874"/>
          </a:xfrm>
          <a:prstGeom prst="rect">
            <a:avLst/>
          </a:prstGeom>
          <a:solidFill>
            <a:srgbClr val="F4A8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3" name="Suorakulmio 52"/>
          <p:cNvSpPr/>
          <p:nvPr/>
        </p:nvSpPr>
        <p:spPr>
          <a:xfrm>
            <a:off x="5643123" y="5719898"/>
            <a:ext cx="1087504" cy="101287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4" name="Suorakulmio 53"/>
          <p:cNvSpPr/>
          <p:nvPr/>
        </p:nvSpPr>
        <p:spPr>
          <a:xfrm>
            <a:off x="3640796" y="7549"/>
            <a:ext cx="1087504" cy="1012874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5" name="Suorakulmio 54"/>
          <p:cNvSpPr/>
          <p:nvPr/>
        </p:nvSpPr>
        <p:spPr>
          <a:xfrm>
            <a:off x="2764807" y="4198081"/>
            <a:ext cx="1087504" cy="1012874"/>
          </a:xfrm>
          <a:prstGeom prst="rect">
            <a:avLst/>
          </a:prstGeom>
          <a:solidFill>
            <a:srgbClr val="E63D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6" name="Suorakulmio 55"/>
          <p:cNvSpPr/>
          <p:nvPr/>
        </p:nvSpPr>
        <p:spPr>
          <a:xfrm>
            <a:off x="1091569" y="2065321"/>
            <a:ext cx="1087504" cy="1012874"/>
          </a:xfrm>
          <a:prstGeom prst="rect">
            <a:avLst/>
          </a:prstGeom>
          <a:solidFill>
            <a:srgbClr val="E63D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7" name="Suorakulmio 56"/>
          <p:cNvSpPr/>
          <p:nvPr/>
        </p:nvSpPr>
        <p:spPr>
          <a:xfrm>
            <a:off x="11029932" y="-1"/>
            <a:ext cx="1087504" cy="1012874"/>
          </a:xfrm>
          <a:prstGeom prst="rect">
            <a:avLst/>
          </a:prstGeom>
          <a:solidFill>
            <a:srgbClr val="E63D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8" name="Suorakulmio 57"/>
          <p:cNvSpPr/>
          <p:nvPr/>
        </p:nvSpPr>
        <p:spPr>
          <a:xfrm>
            <a:off x="6034302" y="718894"/>
            <a:ext cx="1087504" cy="1012874"/>
          </a:xfrm>
          <a:prstGeom prst="rect">
            <a:avLst/>
          </a:prstGeom>
          <a:solidFill>
            <a:srgbClr val="E63D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0037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1 Mikä kuvioista häviää? 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i-FI" dirty="0"/>
          </a:p>
        </p:txBody>
      </p:sp>
      <p:sp>
        <p:nvSpPr>
          <p:cNvPr id="4" name="Suorakulmio 3"/>
          <p:cNvSpPr/>
          <p:nvPr/>
        </p:nvSpPr>
        <p:spPr>
          <a:xfrm>
            <a:off x="838200" y="2634018"/>
            <a:ext cx="1692322" cy="151490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Ellipsi 4"/>
          <p:cNvSpPr/>
          <p:nvPr/>
        </p:nvSpPr>
        <p:spPr>
          <a:xfrm>
            <a:off x="3043515" y="2634018"/>
            <a:ext cx="1629486" cy="1514902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Tasakylkinen kolmio 5"/>
          <p:cNvSpPr/>
          <p:nvPr/>
        </p:nvSpPr>
        <p:spPr>
          <a:xfrm>
            <a:off x="5085775" y="2634018"/>
            <a:ext cx="1655360" cy="1514902"/>
          </a:xfrm>
          <a:prstGeom prst="triangl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7" name="Risti 16"/>
          <p:cNvSpPr/>
          <p:nvPr/>
        </p:nvSpPr>
        <p:spPr>
          <a:xfrm>
            <a:off x="7254128" y="2634018"/>
            <a:ext cx="1692322" cy="1514902"/>
          </a:xfrm>
          <a:prstGeom prst="plus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2" name="Sydän 21"/>
          <p:cNvSpPr/>
          <p:nvPr/>
        </p:nvSpPr>
        <p:spPr>
          <a:xfrm>
            <a:off x="9630206" y="2634018"/>
            <a:ext cx="1692322" cy="1514902"/>
          </a:xfrm>
          <a:prstGeom prst="hear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767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12125" y="365125"/>
            <a:ext cx="10515600" cy="1325563"/>
          </a:xfrm>
        </p:spPr>
        <p:txBody>
          <a:bodyPr/>
          <a:lstStyle/>
          <a:p>
            <a:r>
              <a:rPr lang="fi-FI" b="1" dirty="0" smtClean="0"/>
              <a:t>2 Mikä kuvioista häviää? </a:t>
            </a:r>
            <a:endParaRPr lang="fi-FI" b="1" dirty="0"/>
          </a:p>
        </p:txBody>
      </p:sp>
      <p:pic>
        <p:nvPicPr>
          <p:cNvPr id="8" name="Sisällön paikkamerkki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253531" y="3057388"/>
            <a:ext cx="1707028" cy="1524132"/>
          </a:xfrm>
          <a:prstGeom prst="rect">
            <a:avLst/>
          </a:prstGeom>
        </p:spPr>
      </p:pic>
      <p:pic>
        <p:nvPicPr>
          <p:cNvPr id="9" name="Kuva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713834" y="3012172"/>
            <a:ext cx="1639966" cy="1530229"/>
          </a:xfrm>
          <a:prstGeom prst="rect">
            <a:avLst/>
          </a:prstGeom>
        </p:spPr>
      </p:pic>
      <p:pic>
        <p:nvPicPr>
          <p:cNvPr id="10" name="Kuva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46409" y="2993883"/>
            <a:ext cx="1676545" cy="1536325"/>
          </a:xfrm>
          <a:prstGeom prst="rect">
            <a:avLst/>
          </a:prstGeom>
        </p:spPr>
      </p:pic>
      <p:pic>
        <p:nvPicPr>
          <p:cNvPr id="11" name="Kuva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84728" y="3057388"/>
            <a:ext cx="1707028" cy="1524132"/>
          </a:xfrm>
          <a:prstGeom prst="rect">
            <a:avLst/>
          </a:prstGeom>
        </p:spPr>
      </p:pic>
      <p:pic>
        <p:nvPicPr>
          <p:cNvPr id="12" name="Kuva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4721" y="3018269"/>
            <a:ext cx="1731414" cy="1511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0377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3 Mikä kuvioista häviää? </a:t>
            </a:r>
            <a:endParaRPr lang="fi-FI" b="1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1465" y="2512987"/>
            <a:ext cx="1707028" cy="1524132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46772" y="2500794"/>
            <a:ext cx="1707028" cy="1524132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20102" y="2635497"/>
            <a:ext cx="1639966" cy="1530229"/>
          </a:xfrm>
          <a:prstGeom prst="rect">
            <a:avLst/>
          </a:prstGeom>
        </p:spPr>
      </p:pic>
      <p:pic>
        <p:nvPicPr>
          <p:cNvPr id="7" name="Kuva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05166" y="2500794"/>
            <a:ext cx="1676545" cy="1536325"/>
          </a:xfrm>
          <a:prstGeom prst="rect">
            <a:avLst/>
          </a:prstGeom>
        </p:spPr>
      </p:pic>
      <p:pic>
        <p:nvPicPr>
          <p:cNvPr id="8" name="Kuva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43591" y="2659382"/>
            <a:ext cx="1731414" cy="1511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225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4 Mikä kuvioista häviää?</a:t>
            </a:r>
            <a:endParaRPr lang="fi-FI" b="1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15895" y="2747909"/>
            <a:ext cx="1707028" cy="1524132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9376" y="2747909"/>
            <a:ext cx="1707028" cy="1524132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02858" y="2772294"/>
            <a:ext cx="1731414" cy="1511939"/>
          </a:xfrm>
          <a:prstGeom prst="rect">
            <a:avLst/>
          </a:prstGeom>
        </p:spPr>
      </p:pic>
      <p:pic>
        <p:nvPicPr>
          <p:cNvPr id="7" name="Kuva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40822" y="2760102"/>
            <a:ext cx="1676545" cy="1536325"/>
          </a:xfrm>
          <a:prstGeom prst="rect">
            <a:avLst/>
          </a:prstGeom>
        </p:spPr>
      </p:pic>
      <p:pic>
        <p:nvPicPr>
          <p:cNvPr id="8" name="Kuva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630538" y="2735716"/>
            <a:ext cx="1639966" cy="1530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89519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5 Mikä palloista liikkuu?</a:t>
            </a:r>
            <a:endParaRPr lang="fi-FI" b="1" dirty="0"/>
          </a:p>
        </p:txBody>
      </p:sp>
      <p:sp>
        <p:nvSpPr>
          <p:cNvPr id="10" name="Sisällön paikkamerkki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11" name="Ellipsi 10"/>
          <p:cNvSpPr/>
          <p:nvPr/>
        </p:nvSpPr>
        <p:spPr>
          <a:xfrm>
            <a:off x="1097277" y="2588452"/>
            <a:ext cx="1772529" cy="1758462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9" name="Ellipsi 18"/>
          <p:cNvSpPr/>
          <p:nvPr/>
        </p:nvSpPr>
        <p:spPr>
          <a:xfrm>
            <a:off x="3157025" y="2588455"/>
            <a:ext cx="1772528" cy="1758461"/>
          </a:xfrm>
          <a:prstGeom prst="ellipse">
            <a:avLst/>
          </a:prstGeom>
          <a:solidFill>
            <a:srgbClr val="F43CA5"/>
          </a:solidFill>
          <a:ln>
            <a:solidFill>
              <a:srgbClr val="E63DF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0" name="Ellipsi 19"/>
          <p:cNvSpPr/>
          <p:nvPr/>
        </p:nvSpPr>
        <p:spPr>
          <a:xfrm>
            <a:off x="5202701" y="2588454"/>
            <a:ext cx="1772528" cy="1758461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2" name="Ellipsi 21"/>
          <p:cNvSpPr/>
          <p:nvPr/>
        </p:nvSpPr>
        <p:spPr>
          <a:xfrm>
            <a:off x="7248377" y="2588454"/>
            <a:ext cx="1772528" cy="1758461"/>
          </a:xfrm>
          <a:prstGeom prst="ellipse">
            <a:avLst/>
          </a:prstGeom>
          <a:solidFill>
            <a:srgbClr val="00B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3" name="Ellipsi 22"/>
          <p:cNvSpPr/>
          <p:nvPr/>
        </p:nvSpPr>
        <p:spPr>
          <a:xfrm>
            <a:off x="9294053" y="2588453"/>
            <a:ext cx="1772528" cy="1758461"/>
          </a:xfrm>
          <a:prstGeom prst="ellips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46713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6 Mikä neliöistä liikkuu?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uorakulmio 3"/>
          <p:cNvSpPr/>
          <p:nvPr/>
        </p:nvSpPr>
        <p:spPr>
          <a:xfrm>
            <a:off x="1139483" y="2940148"/>
            <a:ext cx="1491175" cy="140676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Suorakulmio 4"/>
          <p:cNvSpPr/>
          <p:nvPr/>
        </p:nvSpPr>
        <p:spPr>
          <a:xfrm>
            <a:off x="3102219" y="2940146"/>
            <a:ext cx="1491175" cy="140676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Suorakulmio 5"/>
          <p:cNvSpPr/>
          <p:nvPr/>
        </p:nvSpPr>
        <p:spPr>
          <a:xfrm>
            <a:off x="5064955" y="2940147"/>
            <a:ext cx="1491175" cy="140676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Suorakulmio 6"/>
          <p:cNvSpPr/>
          <p:nvPr/>
        </p:nvSpPr>
        <p:spPr>
          <a:xfrm>
            <a:off x="7070187" y="2940145"/>
            <a:ext cx="1491175" cy="140676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Suorakulmio 7"/>
          <p:cNvSpPr/>
          <p:nvPr/>
        </p:nvSpPr>
        <p:spPr>
          <a:xfrm>
            <a:off x="9075419" y="2940144"/>
            <a:ext cx="1491175" cy="1406769"/>
          </a:xfrm>
          <a:prstGeom prst="rect">
            <a:avLst/>
          </a:prstGeom>
          <a:solidFill>
            <a:srgbClr val="E63D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84704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7 Mikä kolmioista liikkuu?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Tasakylkinen kolmio 3"/>
          <p:cNvSpPr/>
          <p:nvPr/>
        </p:nvSpPr>
        <p:spPr>
          <a:xfrm>
            <a:off x="1617785" y="3094892"/>
            <a:ext cx="1674055" cy="1561514"/>
          </a:xfrm>
          <a:prstGeom prst="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Tasakylkinen kolmio 5"/>
          <p:cNvSpPr/>
          <p:nvPr/>
        </p:nvSpPr>
        <p:spPr>
          <a:xfrm rot="10800000">
            <a:off x="3215640" y="3094892"/>
            <a:ext cx="1674055" cy="1561514"/>
          </a:xfrm>
          <a:prstGeom prst="triangl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asakylkinen kolmio 6"/>
          <p:cNvSpPr/>
          <p:nvPr/>
        </p:nvSpPr>
        <p:spPr>
          <a:xfrm>
            <a:off x="8078368" y="3091351"/>
            <a:ext cx="1674055" cy="1561514"/>
          </a:xfrm>
          <a:prstGeom prst="triangl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Tasakylkinen kolmio 7"/>
          <p:cNvSpPr/>
          <p:nvPr/>
        </p:nvSpPr>
        <p:spPr>
          <a:xfrm>
            <a:off x="4889694" y="3094892"/>
            <a:ext cx="1674055" cy="1561514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Tasakylkinen kolmio 8"/>
          <p:cNvSpPr/>
          <p:nvPr/>
        </p:nvSpPr>
        <p:spPr>
          <a:xfrm rot="10800000">
            <a:off x="6484032" y="3091351"/>
            <a:ext cx="1674055" cy="1561514"/>
          </a:xfrm>
          <a:prstGeom prst="triangl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98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 smtClean="0"/>
              <a:t>8 Mikä sydämistä liikkuu?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Sydän 3"/>
          <p:cNvSpPr/>
          <p:nvPr/>
        </p:nvSpPr>
        <p:spPr>
          <a:xfrm>
            <a:off x="7090100" y="2832294"/>
            <a:ext cx="1603717" cy="1631852"/>
          </a:xfrm>
          <a:prstGeom prst="heart">
            <a:avLst/>
          </a:prstGeom>
          <a:solidFill>
            <a:srgbClr val="F8FD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Sydän 5"/>
          <p:cNvSpPr/>
          <p:nvPr/>
        </p:nvSpPr>
        <p:spPr>
          <a:xfrm>
            <a:off x="9170935" y="2832294"/>
            <a:ext cx="1603717" cy="1631852"/>
          </a:xfrm>
          <a:prstGeom prst="hear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Sydän 6"/>
          <p:cNvSpPr/>
          <p:nvPr/>
        </p:nvSpPr>
        <p:spPr>
          <a:xfrm>
            <a:off x="838200" y="2836984"/>
            <a:ext cx="1603717" cy="1631852"/>
          </a:xfrm>
          <a:prstGeom prst="hear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Sydän 7"/>
          <p:cNvSpPr/>
          <p:nvPr/>
        </p:nvSpPr>
        <p:spPr>
          <a:xfrm>
            <a:off x="2928430" y="2836984"/>
            <a:ext cx="1603717" cy="1631852"/>
          </a:xfrm>
          <a:prstGeom prst="hear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Sydän 8"/>
          <p:cNvSpPr/>
          <p:nvPr/>
        </p:nvSpPr>
        <p:spPr>
          <a:xfrm>
            <a:off x="5009265" y="2836984"/>
            <a:ext cx="1603717" cy="1631852"/>
          </a:xfrm>
          <a:prstGeom prst="heart">
            <a:avLst/>
          </a:prstGeom>
          <a:solidFill>
            <a:srgbClr val="F43C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99433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452</TotalTime>
  <Words>75</Words>
  <Application>Microsoft Office PowerPoint</Application>
  <PresentationFormat>Laajakuva</PresentationFormat>
  <Paragraphs>15</Paragraphs>
  <Slides>14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Office-teema</vt:lpstr>
      <vt:lpstr>Aisti- ja muistiharjoitteita 1</vt:lpstr>
      <vt:lpstr>1 Mikä kuvioista häviää? </vt:lpstr>
      <vt:lpstr>2 Mikä kuvioista häviää? </vt:lpstr>
      <vt:lpstr>3 Mikä kuvioista häviää? </vt:lpstr>
      <vt:lpstr>4 Mikä kuvioista häviää?</vt:lpstr>
      <vt:lpstr>5 Mikä palloista liikkuu?</vt:lpstr>
      <vt:lpstr>6 Mikä neliöistä liikkuu?</vt:lpstr>
      <vt:lpstr>7 Mikä kolmioista liikkuu?</vt:lpstr>
      <vt:lpstr>8 Mikä sydämistä liikkuu?</vt:lpstr>
      <vt:lpstr>9 Mikä kuvioista tulee ensin näkyviin? </vt:lpstr>
      <vt:lpstr>10 Mikä kuvioista tulee ensin näkyviin? </vt:lpstr>
      <vt:lpstr>11 Mikä kuvioista tulee ensin näkyviin? </vt:lpstr>
      <vt:lpstr>12 Mikä palloista tulee ensin näkyviin?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Aistiharjoitteita 1</dc:title>
  <dc:creator>Maria Lukka</dc:creator>
  <cp:lastModifiedBy>Maria Lukka</cp:lastModifiedBy>
  <cp:revision>51</cp:revision>
  <dcterms:created xsi:type="dcterms:W3CDTF">2015-08-20T14:01:13Z</dcterms:created>
  <dcterms:modified xsi:type="dcterms:W3CDTF">2015-08-23T12:34:32Z</dcterms:modified>
</cp:coreProperties>
</file>