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9"/>
  </p:notesMasterIdLst>
  <p:sldIdLst>
    <p:sldId id="256" r:id="rId6"/>
    <p:sldId id="277" r:id="rId7"/>
    <p:sldId id="279" r:id="rId8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tti Kohi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62" autoAdjust="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commentAuthors" Target="commentAuthors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 smtClean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485643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text styles</a:t>
            </a:r>
          </a:p>
          <a:p>
            <a:pPr lvl="1"/>
            <a:r>
              <a:rPr lang="fi-FI" altLang="fi-FI" smtClean="0"/>
              <a:t>Second level</a:t>
            </a:r>
          </a:p>
          <a:p>
            <a:pPr lvl="2"/>
            <a:r>
              <a:rPr lang="fi-FI" altLang="fi-FI" smtClean="0"/>
              <a:t>Third level</a:t>
            </a:r>
          </a:p>
          <a:p>
            <a:pPr lvl="3"/>
            <a:r>
              <a:rPr lang="fi-FI" altLang="fi-FI" smtClean="0"/>
              <a:t>Fourth level</a:t>
            </a:r>
          </a:p>
          <a:p>
            <a:pPr lvl="4"/>
            <a:r>
              <a:rPr lang="fi-FI" altLang="fi-FI" smtClean="0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rgbClr val="FFFFFF"/>
                </a:solidFill>
                <a:latin typeface="Verdana" pitchFamily="34" charset="0"/>
              </a:rPr>
              <a:t>Forum III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MIxQk3Tm58" TargetMode="External"/><Relationship Id="rId7" Type="http://schemas.openxmlformats.org/officeDocument/2006/relationships/hyperlink" Target="https://www.youtube.com/watch?v=7FwgQElC0U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7tAXi0LC7ws" TargetMode="External"/><Relationship Id="rId5" Type="http://schemas.openxmlformats.org/officeDocument/2006/relationships/hyperlink" Target="https://www.youtube.com/watch?v=8f9fTQg1VKg" TargetMode="External"/><Relationship Id="rId4" Type="http://schemas.openxmlformats.org/officeDocument/2006/relationships/hyperlink" Target="https://www.youtube.com/watch?v=GxPBa5rCkGs&amp;t=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433724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</a:t>
            </a:r>
            <a:r>
              <a:rPr lang="fi-FI" altLang="fi-FI" sz="2400" i="0" dirty="0" smtClean="0">
                <a:solidFill>
                  <a:schemeClr val="accent1"/>
                </a:solidFill>
              </a:rPr>
              <a:t>19</a:t>
            </a: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 smtClean="0">
                <a:solidFill>
                  <a:schemeClr val="accent1"/>
                </a:solidFill>
              </a:rPr>
              <a:t>Maalta </a:t>
            </a:r>
            <a:r>
              <a:rPr lang="fi-FI" altLang="fi-FI" sz="2400" b="1" i="0" dirty="0">
                <a:solidFill>
                  <a:schemeClr val="accent1"/>
                </a:solidFill>
              </a:rPr>
              <a:t>kaupunkiin</a:t>
            </a: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fi-FI" dirty="0"/>
              <a:t>Mainokset kertovat yhteiskunnan muutoksesta</a:t>
            </a:r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 smtClean="0"/>
              <a:t>Tehtävä</a:t>
            </a:r>
          </a:p>
          <a:p>
            <a:pPr marL="0" indent="0">
              <a:buNone/>
            </a:pPr>
            <a:r>
              <a:rPr lang="fi-FI" dirty="0" smtClean="0"/>
              <a:t>Katso seuraavalle dialle linkatut koosteet suomalaisista mainoksista eri </a:t>
            </a:r>
            <a:r>
              <a:rPr lang="fi-FI" dirty="0"/>
              <a:t>aikakausilta.</a:t>
            </a:r>
          </a:p>
          <a:p>
            <a:pPr marL="457200" indent="-457200">
              <a:buFont typeface="+mj-lt"/>
              <a:buAutoNum type="alphaLcParenR"/>
            </a:pPr>
            <a:r>
              <a:rPr lang="fi-FI" dirty="0" smtClean="0"/>
              <a:t>Millaisia </a:t>
            </a:r>
            <a:r>
              <a:rPr lang="fi-FI" dirty="0"/>
              <a:t>asioita on </a:t>
            </a:r>
            <a:r>
              <a:rPr lang="fi-FI" dirty="0" smtClean="0"/>
              <a:t>mainostettu eri aikakausilla?</a:t>
            </a:r>
          </a:p>
          <a:p>
            <a:pPr marL="457200" indent="-457200">
              <a:buFont typeface="+mj-lt"/>
              <a:buAutoNum type="alphaLcParenR"/>
            </a:pPr>
            <a:r>
              <a:rPr lang="fi-FI" dirty="0" smtClean="0"/>
              <a:t>Millaisia tehokeinoja mainoksissa on käytetty? </a:t>
            </a:r>
          </a:p>
          <a:p>
            <a:pPr marL="457200" indent="-457200">
              <a:buFont typeface="+mj-lt"/>
              <a:buAutoNum type="alphaLcParenR"/>
            </a:pPr>
            <a:r>
              <a:rPr lang="fi-FI" dirty="0" smtClean="0"/>
              <a:t>Miten </a:t>
            </a:r>
            <a:r>
              <a:rPr lang="fi-FI" dirty="0"/>
              <a:t>mainoksissa </a:t>
            </a:r>
            <a:r>
              <a:rPr lang="fi-FI" dirty="0" smtClean="0"/>
              <a:t>käy ilmi yhteiskunnan </a:t>
            </a:r>
            <a:r>
              <a:rPr lang="fi-FI" dirty="0"/>
              <a:t>muutos?</a:t>
            </a:r>
          </a:p>
          <a:p>
            <a:pPr marL="457200" indent="-457200">
              <a:buFont typeface="+mj-lt"/>
              <a:buAutoNum type="alphaLcParenR"/>
            </a:pPr>
            <a:r>
              <a:rPr lang="fi-FI" dirty="0" smtClean="0"/>
              <a:t>Valitse </a:t>
            </a:r>
            <a:r>
              <a:rPr lang="fi-FI" dirty="0"/>
              <a:t>jokaiselta aikakaudelta yksi mainos, joka edustaa aikakautta mielestäsi hyvin. </a:t>
            </a:r>
            <a:r>
              <a:rPr lang="fi-FI" dirty="0" smtClean="0"/>
              <a:t>Perustele valintasi.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0085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685800" y="332656"/>
            <a:ext cx="7772400" cy="5763344"/>
          </a:xfrm>
        </p:spPr>
        <p:txBody>
          <a:bodyPr/>
          <a:lstStyle/>
          <a:p>
            <a:r>
              <a:rPr lang="fi-FI" dirty="0" smtClean="0"/>
              <a:t>Mainoskooste 1950–60-luvuilta: </a:t>
            </a:r>
            <a:r>
              <a:rPr lang="fi-FI" u="sng" dirty="0" smtClean="0">
                <a:hlinkClick r:id="rId3"/>
              </a:rPr>
              <a:t>https</a:t>
            </a:r>
            <a:r>
              <a:rPr lang="fi-FI" u="sng" dirty="0">
                <a:hlinkClick r:id="rId3"/>
              </a:rPr>
              <a:t>://www.youtube.com/watch?v=QMIxQk3Tm58</a:t>
            </a:r>
            <a:endParaRPr lang="fi-FI" dirty="0"/>
          </a:p>
          <a:p>
            <a:endParaRPr lang="fi-FI" dirty="0" smtClean="0"/>
          </a:p>
          <a:p>
            <a:r>
              <a:rPr lang="fi-FI" dirty="0" smtClean="0"/>
              <a:t>Mainoskooste 1970-luvulta: </a:t>
            </a:r>
            <a:r>
              <a:rPr lang="fi-FI" u="sng" dirty="0">
                <a:hlinkClick r:id="rId4"/>
              </a:rPr>
              <a:t>https://www.youtube.com/watch?v=GxPBa5rCkGs&amp;t=3s</a:t>
            </a:r>
            <a:endParaRPr lang="fi-FI" dirty="0"/>
          </a:p>
          <a:p>
            <a:endParaRPr lang="fi-FI" dirty="0" smtClean="0"/>
          </a:p>
          <a:p>
            <a:r>
              <a:rPr lang="fi-FI" dirty="0" smtClean="0"/>
              <a:t>Mainoskooste 1980-luvulta: </a:t>
            </a:r>
            <a:r>
              <a:rPr lang="fi-FI" u="sng" dirty="0">
                <a:hlinkClick r:id="rId5"/>
              </a:rPr>
              <a:t>https://www.youtube.com/watch?v=8f9fTQg1VKg</a:t>
            </a:r>
            <a:endParaRPr lang="fi-FI" dirty="0"/>
          </a:p>
          <a:p>
            <a:endParaRPr lang="fi-FI" dirty="0" smtClean="0"/>
          </a:p>
          <a:p>
            <a:r>
              <a:rPr lang="fi-FI" dirty="0" smtClean="0"/>
              <a:t>Mainoskooste 1990-luvulta: </a:t>
            </a:r>
            <a:r>
              <a:rPr lang="fi-FI" u="sng" dirty="0">
                <a:hlinkClick r:id="rId6"/>
              </a:rPr>
              <a:t>https://www.youtube.com/watch?v=7tAXi0LC7ws</a:t>
            </a:r>
            <a:endParaRPr lang="fi-FI" dirty="0"/>
          </a:p>
          <a:p>
            <a:endParaRPr lang="fi-FI" dirty="0" smtClean="0"/>
          </a:p>
          <a:p>
            <a:r>
              <a:rPr lang="fi-FI" dirty="0" smtClean="0"/>
              <a:t>Mainoskooste 2000-luvulta: </a:t>
            </a:r>
            <a:r>
              <a:rPr lang="fi-FI" u="sng" dirty="0">
                <a:hlinkClick r:id="rId7"/>
              </a:rPr>
              <a:t>https://</a:t>
            </a:r>
            <a:r>
              <a:rPr lang="fi-FI" u="sng" dirty="0" smtClean="0">
                <a:hlinkClick r:id="rId7"/>
              </a:rPr>
              <a:t>www.youtube.com/watch?v=7FwgQElC0UE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77706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0C69D417-8C22-437C-8803-F9A9448B1813}">
  <ds:schemaRefs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4FD2DD6E-41AC-4D3A-A8B5-1111DEEF208D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9560</TotalTime>
  <Words>85</Words>
  <Application>Microsoft Office PowerPoint</Application>
  <PresentationFormat>Näytössä katseltava diaesitys (4:3)</PresentationFormat>
  <Paragraphs>20</Paragraphs>
  <Slides>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9" baseType="lpstr">
      <vt:lpstr>ＭＳ Ｐゴシック</vt:lpstr>
      <vt:lpstr>ＭＳ Ｐゴシック</vt:lpstr>
      <vt:lpstr>Geneva</vt:lpstr>
      <vt:lpstr>Lucida Grande</vt:lpstr>
      <vt:lpstr>Verdana</vt:lpstr>
      <vt:lpstr>Blank Presentation</vt:lpstr>
      <vt:lpstr>PowerPoint-esitys</vt:lpstr>
      <vt:lpstr>Mainokset kertovat yhteiskunnan muutoksesta</vt:lpstr>
      <vt:lpstr>PowerPoint-esitys</vt:lpstr>
    </vt:vector>
  </TitlesOfParts>
  <Company>Venla Koski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Katrimaija Lehtinen-Itälä</cp:lastModifiedBy>
  <cp:revision>117</cp:revision>
  <dcterms:created xsi:type="dcterms:W3CDTF">2010-04-19T08:09:13Z</dcterms:created>
  <dcterms:modified xsi:type="dcterms:W3CDTF">2018-03-20T08:12:16Z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