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notesMasterIdLst>
    <p:notesMasterId r:id="rId7"/>
  </p:notesMasterIdLst>
  <p:sldIdLst>
    <p:sldId id="257" r:id="rId2"/>
    <p:sldId id="259" r:id="rId3"/>
    <p:sldId id="260" r:id="rId4"/>
    <p:sldId id="262" r:id="rId5"/>
    <p:sldId id="261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75" d="100"/>
          <a:sy n="75" d="100"/>
        </p:scale>
        <p:origin x="84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65C919F-94FB-1F44-9D18-D3E84ACE85E4}" type="datetimeFigureOut">
              <a:rPr lang="en-US" smtClean="0"/>
              <a:t>8/9/2017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 smtClean="0"/>
              <a:t>Click to edit Master text styles</a:t>
            </a:r>
          </a:p>
          <a:p>
            <a:pPr lvl="1"/>
            <a:r>
              <a:rPr lang="fi-FI" smtClean="0"/>
              <a:t>Second level</a:t>
            </a:r>
          </a:p>
          <a:p>
            <a:pPr lvl="2"/>
            <a:r>
              <a:rPr lang="fi-FI" smtClean="0"/>
              <a:t>Third level</a:t>
            </a:r>
          </a:p>
          <a:p>
            <a:pPr lvl="3"/>
            <a:r>
              <a:rPr lang="fi-FI" smtClean="0"/>
              <a:t>Fourth level</a:t>
            </a:r>
          </a:p>
          <a:p>
            <a:pPr lvl="4"/>
            <a:r>
              <a:rPr lang="fi-FI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8BFFA10-6C80-8C46-9BC6-D8DE9DF85A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52225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9pPr>
          </a:lstStyle>
          <a:p>
            <a:fld id="{74792A69-DA41-433C-B789-278DD35EE5C7}" type="slidenum">
              <a:rPr lang="fi-FI" altLang="fi-FI" sz="1200" i="0" smtClean="0"/>
              <a:pPr/>
              <a:t>1</a:t>
            </a:fld>
            <a:endParaRPr lang="fi-FI" altLang="fi-FI" sz="1200" i="0" smtClean="0"/>
          </a:p>
        </p:txBody>
      </p:sp>
      <p:sp>
        <p:nvSpPr>
          <p:cNvPr id="6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fi-FI" altLang="fi-FI" smtClean="0"/>
          </a:p>
        </p:txBody>
      </p:sp>
    </p:spTree>
    <p:extLst>
      <p:ext uri="{BB962C8B-B14F-4D97-AF65-F5344CB8AC3E}">
        <p14:creationId xmlns:p14="http://schemas.microsoft.com/office/powerpoint/2010/main" val="228482586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9pPr>
          </a:lstStyle>
          <a:p>
            <a:fld id="{77793433-2497-4022-9A8E-113668BBCE50}" type="slidenum">
              <a:rPr lang="fi-FI" altLang="fi-FI" sz="1200" i="0" smtClean="0"/>
              <a:pPr/>
              <a:t>3</a:t>
            </a:fld>
            <a:endParaRPr lang="fi-FI" altLang="fi-FI" sz="1200" i="0" smtClean="0"/>
          </a:p>
        </p:txBody>
      </p:sp>
      <p:sp>
        <p:nvSpPr>
          <p:cNvPr id="71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fi-FI" altLang="fi-FI" smtClean="0"/>
          </a:p>
        </p:txBody>
      </p:sp>
    </p:spTree>
    <p:extLst>
      <p:ext uri="{BB962C8B-B14F-4D97-AF65-F5344CB8AC3E}">
        <p14:creationId xmlns:p14="http://schemas.microsoft.com/office/powerpoint/2010/main" val="178355042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9pPr>
          </a:lstStyle>
          <a:p>
            <a:fld id="{77793433-2497-4022-9A8E-113668BBCE50}" type="slidenum">
              <a:rPr lang="fi-FI" altLang="fi-FI" sz="1200" i="0" smtClean="0"/>
              <a:pPr/>
              <a:t>5</a:t>
            </a:fld>
            <a:endParaRPr lang="fi-FI" altLang="fi-FI" sz="1200" i="0" smtClean="0"/>
          </a:p>
        </p:txBody>
      </p:sp>
      <p:sp>
        <p:nvSpPr>
          <p:cNvPr id="71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fi-FI" altLang="fi-FI" smtClean="0"/>
          </a:p>
        </p:txBody>
      </p:sp>
    </p:spTree>
    <p:extLst>
      <p:ext uri="{BB962C8B-B14F-4D97-AF65-F5344CB8AC3E}">
        <p14:creationId xmlns:p14="http://schemas.microsoft.com/office/powerpoint/2010/main" val="28003497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i-FI" smtClean="0"/>
              <a:t>Click to edit Master title style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i-FI" smtClean="0"/>
              <a:t>Click to edit Master subtitle style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fld id="{02FD695B-DE21-9A43-90E0-A95E66A00777}" type="datetimeFigureOut">
              <a:rPr lang="en-US" smtClean="0"/>
              <a:t>8/9/2017</a:t>
            </a:fld>
            <a:endParaRPr lang="en-US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endParaRPr lang="en-US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C07DFA25-35E3-014A-A3C7-47ED66F4EB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3905031"/>
      </p:ext>
    </p:extLst>
  </p:cSld>
  <p:clrMapOvr>
    <a:masterClrMapping/>
  </p:clrMapOvr>
  <p:transition spd="slow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Click to edit Master title style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Click to edit Master text styles</a:t>
            </a:r>
          </a:p>
          <a:p>
            <a:pPr lvl="1"/>
            <a:r>
              <a:rPr lang="fi-FI" smtClean="0"/>
              <a:t>Second level</a:t>
            </a:r>
          </a:p>
          <a:p>
            <a:pPr lvl="2"/>
            <a:r>
              <a:rPr lang="fi-FI" smtClean="0"/>
              <a:t>Third level</a:t>
            </a:r>
          </a:p>
          <a:p>
            <a:pPr lvl="3"/>
            <a:r>
              <a:rPr lang="fi-FI" smtClean="0"/>
              <a:t>Fourth level</a:t>
            </a:r>
          </a:p>
          <a:p>
            <a:pPr lvl="4"/>
            <a:r>
              <a:rPr lang="fi-FI" smtClean="0"/>
              <a:t>Fifth level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fld id="{02FD695B-DE21-9A43-90E0-A95E66A00777}" type="datetimeFigureOut">
              <a:rPr lang="en-US" smtClean="0"/>
              <a:t>8/9/2017</a:t>
            </a:fld>
            <a:endParaRPr lang="en-US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endParaRPr lang="en-US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C07DFA25-35E3-014A-A3C7-47ED66F4EB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0572836"/>
      </p:ext>
    </p:extLst>
  </p:cSld>
  <p:clrMapOvr>
    <a:masterClrMapping/>
  </p:clrMapOvr>
  <p:transition spd="slow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untainen otsikko 1"/>
          <p:cNvSpPr>
            <a:spLocks noGrp="1"/>
          </p:cNvSpPr>
          <p:nvPr>
            <p:ph type="title" orient="vert"/>
          </p:nvPr>
        </p:nvSpPr>
        <p:spPr>
          <a:xfrm>
            <a:off x="6515100" y="228600"/>
            <a:ext cx="1943100" cy="5867400"/>
          </a:xfrm>
        </p:spPr>
        <p:txBody>
          <a:bodyPr vert="eaVert"/>
          <a:lstStyle/>
          <a:p>
            <a:r>
              <a:rPr lang="fi-FI" smtClean="0"/>
              <a:t>Click to edit Master title style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685800" y="228600"/>
            <a:ext cx="5676900" cy="5867400"/>
          </a:xfrm>
        </p:spPr>
        <p:txBody>
          <a:bodyPr vert="eaVert"/>
          <a:lstStyle/>
          <a:p>
            <a:pPr lvl="0"/>
            <a:r>
              <a:rPr lang="fi-FI" smtClean="0"/>
              <a:t>Click to edit Master text styles</a:t>
            </a:r>
          </a:p>
          <a:p>
            <a:pPr lvl="1"/>
            <a:r>
              <a:rPr lang="fi-FI" smtClean="0"/>
              <a:t>Second level</a:t>
            </a:r>
          </a:p>
          <a:p>
            <a:pPr lvl="2"/>
            <a:r>
              <a:rPr lang="fi-FI" smtClean="0"/>
              <a:t>Third level</a:t>
            </a:r>
          </a:p>
          <a:p>
            <a:pPr lvl="3"/>
            <a:r>
              <a:rPr lang="fi-FI" smtClean="0"/>
              <a:t>Fourth level</a:t>
            </a:r>
          </a:p>
          <a:p>
            <a:pPr lvl="4"/>
            <a:r>
              <a:rPr lang="fi-FI" smtClean="0"/>
              <a:t>Fifth level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fld id="{02FD695B-DE21-9A43-90E0-A95E66A00777}" type="datetimeFigureOut">
              <a:rPr lang="en-US" smtClean="0"/>
              <a:t>8/9/2017</a:t>
            </a:fld>
            <a:endParaRPr lang="en-US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endParaRPr lang="en-US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C07DFA25-35E3-014A-A3C7-47ED66F4EB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5713180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Click to edit Master title style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Click to edit Master text styles</a:t>
            </a:r>
          </a:p>
          <a:p>
            <a:pPr lvl="1"/>
            <a:r>
              <a:rPr lang="fi-FI" smtClean="0"/>
              <a:t>Second level</a:t>
            </a:r>
          </a:p>
          <a:p>
            <a:pPr lvl="2"/>
            <a:r>
              <a:rPr lang="fi-FI" smtClean="0"/>
              <a:t>Third level</a:t>
            </a:r>
          </a:p>
          <a:p>
            <a:pPr lvl="3"/>
            <a:r>
              <a:rPr lang="fi-FI" smtClean="0"/>
              <a:t>Fourth level</a:t>
            </a:r>
          </a:p>
          <a:p>
            <a:pPr lvl="4"/>
            <a:r>
              <a:rPr lang="fi-FI" smtClean="0"/>
              <a:t>Fifth level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fld id="{02FD695B-DE21-9A43-90E0-A95E66A00777}" type="datetimeFigureOut">
              <a:rPr lang="en-US" smtClean="0"/>
              <a:t>8/9/2017</a:t>
            </a:fld>
            <a:endParaRPr lang="en-US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endParaRPr lang="en-US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C07DFA25-35E3-014A-A3C7-47ED66F4EB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8434043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 smtClean="0"/>
              <a:t>Click to edit Master title style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i-FI" smtClean="0"/>
              <a:t>Click to edit Master text styles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fld id="{02FD695B-DE21-9A43-90E0-A95E66A00777}" type="datetimeFigureOut">
              <a:rPr lang="en-US" smtClean="0"/>
              <a:t>8/9/2017</a:t>
            </a:fld>
            <a:endParaRPr lang="en-US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endParaRPr lang="en-US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C07DFA25-35E3-014A-A3C7-47ED66F4EB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9290793"/>
      </p:ext>
    </p:extLst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Click to edit Master title style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685800" y="1600200"/>
            <a:ext cx="38100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Click to edit Master text styles</a:t>
            </a:r>
          </a:p>
          <a:p>
            <a:pPr lvl="1"/>
            <a:r>
              <a:rPr lang="fi-FI" smtClean="0"/>
              <a:t>Second level</a:t>
            </a:r>
          </a:p>
          <a:p>
            <a:pPr lvl="2"/>
            <a:r>
              <a:rPr lang="fi-FI" smtClean="0"/>
              <a:t>Third level</a:t>
            </a:r>
          </a:p>
          <a:p>
            <a:pPr lvl="3"/>
            <a:r>
              <a:rPr lang="fi-FI" smtClean="0"/>
              <a:t>Fourth level</a:t>
            </a:r>
          </a:p>
          <a:p>
            <a:pPr lvl="4"/>
            <a:r>
              <a:rPr lang="fi-FI" smtClean="0"/>
              <a:t>Fifth level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38100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Click to edit Master text styles</a:t>
            </a:r>
          </a:p>
          <a:p>
            <a:pPr lvl="1"/>
            <a:r>
              <a:rPr lang="fi-FI" smtClean="0"/>
              <a:t>Second level</a:t>
            </a:r>
          </a:p>
          <a:p>
            <a:pPr lvl="2"/>
            <a:r>
              <a:rPr lang="fi-FI" smtClean="0"/>
              <a:t>Third level</a:t>
            </a:r>
          </a:p>
          <a:p>
            <a:pPr lvl="3"/>
            <a:r>
              <a:rPr lang="fi-FI" smtClean="0"/>
              <a:t>Fourth level</a:t>
            </a:r>
          </a:p>
          <a:p>
            <a:pPr lvl="4"/>
            <a:r>
              <a:rPr lang="fi-FI" smtClean="0"/>
              <a:t>Fifth level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fld id="{02FD695B-DE21-9A43-90E0-A95E66A00777}" type="datetimeFigureOut">
              <a:rPr lang="en-US" smtClean="0"/>
              <a:t>8/9/2017</a:t>
            </a:fld>
            <a:endParaRPr lang="en-US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endParaRPr lang="en-US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C07DFA25-35E3-014A-A3C7-47ED66F4EB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2625095"/>
      </p:ext>
    </p:extLst>
  </p:cSld>
  <p:clrMapOvr>
    <a:masterClrMapping/>
  </p:clrMapOvr>
  <p:transition spd="slow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i-FI" smtClean="0"/>
              <a:t>Click to edit Master title style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Click to edit Master text styles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Click to edit Master text styles</a:t>
            </a:r>
          </a:p>
          <a:p>
            <a:pPr lvl="1"/>
            <a:r>
              <a:rPr lang="fi-FI" smtClean="0"/>
              <a:t>Second level</a:t>
            </a:r>
          </a:p>
          <a:p>
            <a:pPr lvl="2"/>
            <a:r>
              <a:rPr lang="fi-FI" smtClean="0"/>
              <a:t>Third level</a:t>
            </a:r>
          </a:p>
          <a:p>
            <a:pPr lvl="3"/>
            <a:r>
              <a:rPr lang="fi-FI" smtClean="0"/>
              <a:t>Fourth level</a:t>
            </a:r>
          </a:p>
          <a:p>
            <a:pPr lvl="4"/>
            <a:r>
              <a:rPr lang="fi-FI" smtClean="0"/>
              <a:t>Fifth level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Click to edit Master text styles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Click to edit Master text styles</a:t>
            </a:r>
          </a:p>
          <a:p>
            <a:pPr lvl="1"/>
            <a:r>
              <a:rPr lang="fi-FI" smtClean="0"/>
              <a:t>Second level</a:t>
            </a:r>
          </a:p>
          <a:p>
            <a:pPr lvl="2"/>
            <a:r>
              <a:rPr lang="fi-FI" smtClean="0"/>
              <a:t>Third level</a:t>
            </a:r>
          </a:p>
          <a:p>
            <a:pPr lvl="3"/>
            <a:r>
              <a:rPr lang="fi-FI" smtClean="0"/>
              <a:t>Fourth level</a:t>
            </a:r>
          </a:p>
          <a:p>
            <a:pPr lvl="4"/>
            <a:r>
              <a:rPr lang="fi-FI" smtClean="0"/>
              <a:t>Fifth level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fld id="{02FD695B-DE21-9A43-90E0-A95E66A00777}" type="datetimeFigureOut">
              <a:rPr lang="en-US" smtClean="0"/>
              <a:t>8/9/2017</a:t>
            </a:fld>
            <a:endParaRPr lang="en-US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endParaRPr lang="en-US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C07DFA25-35E3-014A-A3C7-47ED66F4EB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2938185"/>
      </p:ext>
    </p:extLst>
  </p:cSld>
  <p:clrMapOvr>
    <a:masterClrMapping/>
  </p:clrMapOvr>
  <p:transition spd="slow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Click to edit Master title style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fld id="{02FD695B-DE21-9A43-90E0-A95E66A00777}" type="datetimeFigureOut">
              <a:rPr lang="en-US" smtClean="0"/>
              <a:t>8/9/2017</a:t>
            </a:fld>
            <a:endParaRPr lang="en-US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endParaRPr lang="en-US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C07DFA25-35E3-014A-A3C7-47ED66F4EB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4234950"/>
      </p:ext>
    </p:extLst>
  </p:cSld>
  <p:clrMapOvr>
    <a:masterClrMapping/>
  </p:clrMapOvr>
  <p:transition spd="slow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fld id="{02FD695B-DE21-9A43-90E0-A95E66A00777}" type="datetimeFigureOut">
              <a:rPr lang="en-US" smtClean="0"/>
              <a:t>8/9/2017</a:t>
            </a:fld>
            <a:endParaRPr lang="en-US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endParaRPr lang="en-US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C07DFA25-35E3-014A-A3C7-47ED66F4EB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4729688"/>
      </p:ext>
    </p:extLst>
  </p:cSld>
  <p:clrMapOvr>
    <a:masterClrMapping/>
  </p:clrMapOvr>
  <p:transition spd="slow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Click to edit Master title style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Click to edit Master text styles</a:t>
            </a:r>
          </a:p>
          <a:p>
            <a:pPr lvl="1"/>
            <a:r>
              <a:rPr lang="fi-FI" smtClean="0"/>
              <a:t>Second level</a:t>
            </a:r>
          </a:p>
          <a:p>
            <a:pPr lvl="2"/>
            <a:r>
              <a:rPr lang="fi-FI" smtClean="0"/>
              <a:t>Third level</a:t>
            </a:r>
          </a:p>
          <a:p>
            <a:pPr lvl="3"/>
            <a:r>
              <a:rPr lang="fi-FI" smtClean="0"/>
              <a:t>Fourth level</a:t>
            </a:r>
          </a:p>
          <a:p>
            <a:pPr lvl="4"/>
            <a:r>
              <a:rPr lang="fi-FI" smtClean="0"/>
              <a:t>Fifth level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Click to edit Master text styles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fld id="{02FD695B-DE21-9A43-90E0-A95E66A00777}" type="datetimeFigureOut">
              <a:rPr lang="en-US" smtClean="0"/>
              <a:t>8/9/2017</a:t>
            </a:fld>
            <a:endParaRPr lang="en-US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endParaRPr lang="en-US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C07DFA25-35E3-014A-A3C7-47ED66F4EB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2645063"/>
      </p:ext>
    </p:extLst>
  </p:cSld>
  <p:clrMapOvr>
    <a:masterClrMapping/>
  </p:clrMapOvr>
  <p:transition spd="slow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Click to edit Master title style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i-FI" noProof="0" smtClean="0"/>
              <a:t>Drag picture to placeholder or click icon to add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Click to edit Master text styles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fld id="{02FD695B-DE21-9A43-90E0-A95E66A00777}" type="datetimeFigureOut">
              <a:rPr lang="en-US" smtClean="0"/>
              <a:t>8/9/2017</a:t>
            </a:fld>
            <a:endParaRPr lang="en-US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endParaRPr lang="en-US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C07DFA25-35E3-014A-A3C7-47ED66F4EB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5218621"/>
      </p:ext>
    </p:extLst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228600"/>
            <a:ext cx="77724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i-FI" altLang="fi-FI" smtClean="0"/>
              <a:t>Click to edit Master title style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600200"/>
            <a:ext cx="7772400" cy="449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altLang="fi-FI" smtClean="0"/>
              <a:t>Click to edit Master text styles</a:t>
            </a:r>
          </a:p>
          <a:p>
            <a:pPr lvl="1"/>
            <a:r>
              <a:rPr lang="fi-FI" altLang="fi-FI" smtClean="0"/>
              <a:t>Second level</a:t>
            </a:r>
          </a:p>
          <a:p>
            <a:pPr lvl="2"/>
            <a:r>
              <a:rPr lang="fi-FI" altLang="fi-FI" smtClean="0"/>
              <a:t>Third level</a:t>
            </a:r>
          </a:p>
          <a:p>
            <a:pPr lvl="3"/>
            <a:r>
              <a:rPr lang="fi-FI" altLang="fi-FI" smtClean="0"/>
              <a:t>Fourth level</a:t>
            </a:r>
          </a:p>
          <a:p>
            <a:pPr lvl="4"/>
            <a:r>
              <a:rPr lang="fi-FI" altLang="fi-FI" smtClean="0"/>
              <a:t>Fifth level</a:t>
            </a:r>
          </a:p>
        </p:txBody>
      </p:sp>
      <p:sp>
        <p:nvSpPr>
          <p:cNvPr id="1029" name="Text Box 19"/>
          <p:cNvSpPr txBox="1">
            <a:spLocks noChangeArrowheads="1"/>
          </p:cNvSpPr>
          <p:nvPr/>
        </p:nvSpPr>
        <p:spPr bwMode="auto">
          <a:xfrm>
            <a:off x="228600" y="6453336"/>
            <a:ext cx="34290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9pPr>
          </a:lstStyle>
          <a:p>
            <a:pPr>
              <a:defRPr/>
            </a:pPr>
            <a:r>
              <a:rPr lang="fi-FI" altLang="fi-FI" sz="1200" i="0" dirty="0" smtClean="0">
                <a:solidFill>
                  <a:schemeClr val="accent1"/>
                </a:solidFill>
                <a:latin typeface="Verdana" pitchFamily="34" charset="0"/>
              </a:rPr>
              <a:t>Idea 01 – Johdatus filosofiaan</a:t>
            </a:r>
          </a:p>
        </p:txBody>
      </p:sp>
      <p:pic>
        <p:nvPicPr>
          <p:cNvPr id="3" name="Kuva 2" descr="Idea3_pp_kehys.png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6" name="Text Box 19"/>
          <p:cNvSpPr txBox="1">
            <a:spLocks noChangeArrowheads="1"/>
          </p:cNvSpPr>
          <p:nvPr/>
        </p:nvSpPr>
        <p:spPr bwMode="auto">
          <a:xfrm>
            <a:off x="206896" y="6453336"/>
            <a:ext cx="34290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9pPr>
          </a:lstStyle>
          <a:p>
            <a:pPr>
              <a:defRPr/>
            </a:pPr>
            <a:r>
              <a:rPr lang="fi-FI" altLang="fi-FI" sz="1200" i="0" dirty="0" smtClean="0">
                <a:solidFill>
                  <a:schemeClr val="accent1"/>
                </a:solidFill>
                <a:latin typeface="Verdana" pitchFamily="34" charset="0"/>
              </a:rPr>
              <a:t>Idea</a:t>
            </a:r>
            <a:r>
              <a:rPr lang="fi-FI" altLang="fi-FI" sz="1200" i="0" baseline="0" dirty="0" smtClean="0">
                <a:solidFill>
                  <a:schemeClr val="accent1"/>
                </a:solidFill>
                <a:latin typeface="Verdana" pitchFamily="34" charset="0"/>
              </a:rPr>
              <a:t> 3</a:t>
            </a:r>
            <a:endParaRPr lang="fi-FI" altLang="fi-FI" sz="1200" i="0" dirty="0" smtClean="0">
              <a:solidFill>
                <a:schemeClr val="accent1"/>
              </a:solidFill>
              <a:latin typeface="Verdana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ransition spd="slow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+mj-lt"/>
          <a:ea typeface="MS PGothic" pitchFamily="34" charset="-128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MS PGothic" pitchFamily="34" charset="-128"/>
          <a:cs typeface="Geneva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MS PGothic" pitchFamily="34" charset="-128"/>
          <a:cs typeface="Geneva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MS PGothic" pitchFamily="34" charset="-128"/>
          <a:cs typeface="Geneva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MS PGothic" pitchFamily="34" charset="-128"/>
          <a:cs typeface="Geneva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ＭＳ Ｐゴシック" charset="0"/>
          <a:cs typeface="Geneva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ＭＳ Ｐゴシック" charset="0"/>
          <a:cs typeface="Geneva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ＭＳ Ｐゴシック" charset="0"/>
          <a:cs typeface="Geneva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ＭＳ Ｐゴシック" charset="0"/>
          <a:cs typeface="Geneva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ea typeface="MS PGothic" pitchFamily="34" charset="-128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  <a:ea typeface="Geneva" charset="0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  <a:ea typeface="Geneva" charset="0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  <a:ea typeface="Geneva" charset="0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Geneva" charset="0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Geneva" charset="0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Geneva" charset="0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Geneva" charset="0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Geneva" charset="0"/>
          <a:cs typeface="+mn-cs"/>
        </a:defRPr>
      </a:lvl9pPr>
    </p:bodyStyle>
    <p:otherStyle>
      <a:defPPr>
        <a:defRPr lang="fi-FI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Kuva 2" descr="Idea3_pp_etusivu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4339" name="Text Box 9"/>
          <p:cNvSpPr txBox="1">
            <a:spLocks noChangeArrowheads="1"/>
          </p:cNvSpPr>
          <p:nvPr/>
        </p:nvSpPr>
        <p:spPr bwMode="auto">
          <a:xfrm>
            <a:off x="4267200" y="2035761"/>
            <a:ext cx="4472073" cy="19389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  <a:cs typeface="Geneva" charset="0"/>
              </a:defRPr>
            </a:lvl1pPr>
            <a:lvl2pPr marL="742950" indent="-28575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fi-FI" altLang="fi-FI" sz="2400" i="0" dirty="0">
                <a:solidFill>
                  <a:schemeClr val="accent1"/>
                </a:solidFill>
              </a:rPr>
              <a:t>Luku </a:t>
            </a:r>
            <a:r>
              <a:rPr lang="fi-FI" altLang="fi-FI" sz="2400" i="0" dirty="0" smtClean="0">
                <a:solidFill>
                  <a:schemeClr val="accent1"/>
                </a:solidFill>
              </a:rPr>
              <a:t>10</a:t>
            </a:r>
            <a:endParaRPr lang="fi-FI" altLang="fi-FI" sz="2400" i="0" dirty="0">
              <a:solidFill>
                <a:schemeClr val="accent1"/>
              </a:solidFill>
            </a:endParaRPr>
          </a:p>
          <a:p>
            <a:pPr>
              <a:spcBef>
                <a:spcPct val="0"/>
              </a:spcBef>
              <a:buFontTx/>
              <a:buNone/>
            </a:pPr>
            <a:endParaRPr lang="fi-FI" altLang="fi-FI" sz="2400" i="0" dirty="0">
              <a:solidFill>
                <a:schemeClr val="accent1"/>
              </a:solidFill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fi-FI" altLang="fi-FI" sz="2400" b="1" i="0" dirty="0" smtClean="0">
                <a:solidFill>
                  <a:schemeClr val="accent1"/>
                </a:solidFill>
              </a:rPr>
              <a:t>Konservatismi: etene harkiten</a:t>
            </a:r>
          </a:p>
          <a:p>
            <a:pPr>
              <a:spcBef>
                <a:spcPct val="0"/>
              </a:spcBef>
              <a:buFontTx/>
              <a:buNone/>
            </a:pPr>
            <a:endParaRPr lang="fi-FI" altLang="fi-FI" sz="2400" i="0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94331794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altLang="fi-FI" dirty="0" smtClean="0"/>
              <a:t>Virittäytyminen aiheeseen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9417" y="1313801"/>
            <a:ext cx="8241857" cy="4495800"/>
          </a:xfrm>
        </p:spPr>
        <p:txBody>
          <a:bodyPr/>
          <a:lstStyle/>
          <a:p>
            <a:pPr>
              <a:defRPr/>
            </a:pPr>
            <a:r>
              <a:rPr lang="fi-FI" dirty="0" smtClean="0"/>
              <a:t>Katsokaa yhdessä digiopetusaineiston 10. luvun videolinkki </a:t>
            </a:r>
            <a:r>
              <a:rPr lang="fi-FI" dirty="0" smtClean="0"/>
              <a:t>ja </a:t>
            </a:r>
            <a:r>
              <a:rPr lang="fi-FI" dirty="0" smtClean="0"/>
              <a:t>pohtikaa </a:t>
            </a:r>
            <a:r>
              <a:rPr lang="fi-FI" dirty="0" smtClean="0"/>
              <a:t>mikä tekee juuri miehen ja naisen avioliitosta tärkeän yhteiskunnan </a:t>
            </a:r>
            <a:r>
              <a:rPr lang="fi-FI" dirty="0" smtClean="0"/>
              <a:t>kannalta.</a:t>
            </a:r>
            <a:endParaRPr lang="fi-FI" dirty="0" smtClean="0"/>
          </a:p>
          <a:p>
            <a:pPr>
              <a:defRPr/>
            </a:pPr>
            <a:endParaRPr lang="fi-FI" dirty="0" smtClean="0"/>
          </a:p>
          <a:p>
            <a:pPr>
              <a:defRPr/>
            </a:pPr>
            <a:r>
              <a:rPr lang="fi-FI" dirty="0" smtClean="0"/>
              <a:t>Alkukeskustelun </a:t>
            </a:r>
            <a:r>
              <a:rPr lang="fi-FI" dirty="0" smtClean="0"/>
              <a:t>jälkeen opiskelijoiden kanssa voi analysoida videossa esitettyjä argumentteja ja pohtia esim.</a:t>
            </a:r>
          </a:p>
          <a:p>
            <a:pPr lvl="1">
              <a:defRPr/>
            </a:pPr>
            <a:r>
              <a:rPr lang="fi-FI" dirty="0" smtClean="0"/>
              <a:t>Mikä on videon tavoite?</a:t>
            </a:r>
          </a:p>
          <a:p>
            <a:pPr lvl="1">
              <a:defRPr/>
            </a:pPr>
            <a:r>
              <a:rPr lang="fi-FI" dirty="0" smtClean="0"/>
              <a:t>Kuka poliitikko tai mitkä puolueet kannattavat kyseisiä näkemyksiä Suomen </a:t>
            </a:r>
            <a:r>
              <a:rPr lang="fi-FI" dirty="0" smtClean="0"/>
              <a:t>politiikassa?</a:t>
            </a:r>
            <a:endParaRPr lang="fi-FI" dirty="0" smtClean="0"/>
          </a:p>
          <a:p>
            <a:pPr lvl="1">
              <a:defRPr/>
            </a:pPr>
            <a:r>
              <a:rPr lang="fi-FI" dirty="0" smtClean="0"/>
              <a:t>Ovatko argumentit muodollisesti ja sisällöllisesti päteviä? Miksi? Miksi ei?</a:t>
            </a:r>
          </a:p>
        </p:txBody>
      </p:sp>
    </p:spTree>
    <p:extLst>
      <p:ext uri="{BB962C8B-B14F-4D97-AF65-F5344CB8AC3E}">
        <p14:creationId xmlns:p14="http://schemas.microsoft.com/office/powerpoint/2010/main" val="1313101628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fi-FI" altLang="fi-FI" dirty="0" smtClean="0"/>
              <a:t>Klassinen konservatismi</a:t>
            </a:r>
          </a:p>
        </p:txBody>
      </p:sp>
      <p:sp>
        <p:nvSpPr>
          <p:cNvPr id="14339" name="Rectangle 4"/>
          <p:cNvSpPr>
            <a:spLocks noGrp="1"/>
          </p:cNvSpPr>
          <p:nvPr>
            <p:ph idx="1"/>
          </p:nvPr>
        </p:nvSpPr>
        <p:spPr>
          <a:xfrm>
            <a:off x="457199" y="1282701"/>
            <a:ext cx="8194943" cy="4571298"/>
          </a:xfrm>
        </p:spPr>
        <p:txBody>
          <a:bodyPr/>
          <a:lstStyle/>
          <a:p>
            <a:pPr>
              <a:defRPr/>
            </a:pPr>
            <a:r>
              <a:rPr lang="fi-FI" altLang="fi-FI" dirty="0" smtClean="0"/>
              <a:t>Keskeinen </a:t>
            </a:r>
            <a:r>
              <a:rPr lang="fi-FI" altLang="fi-FI" dirty="0"/>
              <a:t>edustaja </a:t>
            </a:r>
            <a:r>
              <a:rPr lang="fi-FI" altLang="fi-FI" dirty="0" smtClean="0"/>
              <a:t>oli </a:t>
            </a:r>
            <a:r>
              <a:rPr lang="fi-FI" altLang="fi-FI" dirty="0" err="1"/>
              <a:t>Edumund</a:t>
            </a:r>
            <a:r>
              <a:rPr lang="fi-FI" altLang="fi-FI" dirty="0"/>
              <a:t> </a:t>
            </a:r>
            <a:r>
              <a:rPr lang="fi-FI" altLang="fi-FI" dirty="0" err="1"/>
              <a:t>Burke</a:t>
            </a:r>
            <a:r>
              <a:rPr lang="fi-FI" altLang="fi-FI" dirty="0"/>
              <a:t> (1729–1797</a:t>
            </a:r>
            <a:r>
              <a:rPr lang="fi-FI" altLang="fi-FI" dirty="0" smtClean="0"/>
              <a:t>).</a:t>
            </a:r>
          </a:p>
          <a:p>
            <a:pPr>
              <a:defRPr/>
            </a:pPr>
            <a:endParaRPr lang="fi-FI" altLang="fi-FI" dirty="0" smtClean="0"/>
          </a:p>
          <a:p>
            <a:pPr>
              <a:defRPr/>
            </a:pPr>
            <a:r>
              <a:rPr lang="fi-FI" altLang="fi-FI" dirty="0" smtClean="0"/>
              <a:t>Konservatismi on poliittinen aate, jonka mukaan yhteiskunnallisen muutoksen pitää olla </a:t>
            </a:r>
            <a:r>
              <a:rPr lang="fi-FI" altLang="fi-FI" dirty="0" smtClean="0"/>
              <a:t>varovaista.</a:t>
            </a:r>
          </a:p>
          <a:p>
            <a:pPr>
              <a:defRPr/>
            </a:pPr>
            <a:endParaRPr lang="fi-FI" altLang="fi-FI" dirty="0" smtClean="0"/>
          </a:p>
          <a:p>
            <a:pPr>
              <a:defRPr/>
            </a:pPr>
            <a:r>
              <a:rPr lang="fi-FI" altLang="fi-FI" dirty="0" smtClean="0"/>
              <a:t>Yhteiskunta on muodostunut historiallisesti ja aiempien sukupolvien työtä pitää </a:t>
            </a:r>
            <a:r>
              <a:rPr lang="fi-FI" altLang="fi-FI" dirty="0" smtClean="0"/>
              <a:t>kunnioittaa.</a:t>
            </a:r>
          </a:p>
          <a:p>
            <a:pPr>
              <a:defRPr/>
            </a:pPr>
            <a:endParaRPr lang="fi-FI" altLang="fi-FI" dirty="0" smtClean="0"/>
          </a:p>
          <a:p>
            <a:pPr>
              <a:defRPr/>
            </a:pPr>
            <a:r>
              <a:rPr lang="fi-FI" altLang="fi-FI" dirty="0" smtClean="0"/>
              <a:t>Liian nopeassa muutoksessa vaarana on, että yhteiskunnan instituutioihin syntynyt piilevä käytännöllinen viisaus </a:t>
            </a:r>
            <a:r>
              <a:rPr lang="fi-FI" altLang="fi-FI" dirty="0" smtClean="0"/>
              <a:t>katoaa.</a:t>
            </a:r>
            <a:endParaRPr lang="fi-FI" altLang="fi-FI" dirty="0" smtClean="0"/>
          </a:p>
        </p:txBody>
      </p:sp>
      <p:sp>
        <p:nvSpPr>
          <p:cNvPr id="17412" name="Rectangle 6"/>
          <p:cNvSpPr>
            <a:spLocks/>
          </p:cNvSpPr>
          <p:nvPr/>
        </p:nvSpPr>
        <p:spPr bwMode="auto">
          <a:xfrm>
            <a:off x="4572000" y="1600200"/>
            <a:ext cx="4191000" cy="4449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  <a:cs typeface="Geneva" charset="0"/>
              </a:defRPr>
            </a:lvl1pPr>
            <a:lvl2pPr marL="742950" indent="-28575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9pPr>
          </a:lstStyle>
          <a:p>
            <a:pPr eaLnBrk="1" hangingPunct="1"/>
            <a:endParaRPr lang="fi-FI" altLang="fi-FI" i="0"/>
          </a:p>
        </p:txBody>
      </p:sp>
    </p:spTree>
    <p:extLst>
      <p:ext uri="{BB962C8B-B14F-4D97-AF65-F5344CB8AC3E}">
        <p14:creationId xmlns:p14="http://schemas.microsoft.com/office/powerpoint/2010/main" val="2509540883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9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Lähiyhteisöt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8945" y="1154340"/>
            <a:ext cx="8209896" cy="4780534"/>
          </a:xfrm>
        </p:spPr>
        <p:txBody>
          <a:bodyPr/>
          <a:lstStyle/>
          <a:p>
            <a:r>
              <a:rPr lang="en-US" dirty="0" err="1" smtClean="0"/>
              <a:t>Valtiolle</a:t>
            </a:r>
            <a:r>
              <a:rPr lang="en-US" dirty="0" smtClean="0"/>
              <a:t> on </a:t>
            </a:r>
            <a:r>
              <a:rPr lang="en-US" dirty="0" err="1" smtClean="0"/>
              <a:t>annettu</a:t>
            </a:r>
            <a:r>
              <a:rPr lang="en-US" dirty="0" smtClean="0"/>
              <a:t> </a:t>
            </a:r>
            <a:r>
              <a:rPr lang="en-US" dirty="0" err="1" smtClean="0"/>
              <a:t>liikaa</a:t>
            </a:r>
            <a:r>
              <a:rPr lang="en-US" dirty="0" smtClean="0"/>
              <a:t> </a:t>
            </a:r>
            <a:r>
              <a:rPr lang="en-US" dirty="0" err="1" smtClean="0"/>
              <a:t>yhteiskunnallisia</a:t>
            </a:r>
            <a:r>
              <a:rPr lang="en-US" dirty="0" smtClean="0"/>
              <a:t> </a:t>
            </a:r>
            <a:r>
              <a:rPr lang="en-US" dirty="0" err="1" smtClean="0"/>
              <a:t>tehtäviä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r>
              <a:rPr lang="en-US" dirty="0" err="1" smtClean="0"/>
              <a:t>Keskitetyn</a:t>
            </a:r>
            <a:r>
              <a:rPr lang="en-US" dirty="0" smtClean="0"/>
              <a:t> </a:t>
            </a:r>
            <a:r>
              <a:rPr lang="en-US" dirty="0" err="1" smtClean="0"/>
              <a:t>hallinnon</a:t>
            </a:r>
            <a:r>
              <a:rPr lang="en-US" dirty="0" smtClean="0"/>
              <a:t> </a:t>
            </a:r>
            <a:r>
              <a:rPr lang="en-US" dirty="0" err="1" smtClean="0"/>
              <a:t>sijaan</a:t>
            </a:r>
            <a:r>
              <a:rPr lang="en-US" dirty="0" smtClean="0"/>
              <a:t> </a:t>
            </a:r>
            <a:r>
              <a:rPr lang="en-US" dirty="0" err="1" smtClean="0"/>
              <a:t>valtaa</a:t>
            </a:r>
            <a:r>
              <a:rPr lang="en-US" dirty="0" smtClean="0"/>
              <a:t> ja </a:t>
            </a:r>
            <a:r>
              <a:rPr lang="en-US" dirty="0" err="1" smtClean="0"/>
              <a:t>vastuuta</a:t>
            </a:r>
            <a:r>
              <a:rPr lang="en-US" dirty="0" smtClean="0"/>
              <a:t> </a:t>
            </a:r>
            <a:r>
              <a:rPr lang="en-US" dirty="0" err="1" smtClean="0"/>
              <a:t>pitäisi</a:t>
            </a:r>
            <a:r>
              <a:rPr lang="en-US" dirty="0" smtClean="0"/>
              <a:t> </a:t>
            </a:r>
            <a:r>
              <a:rPr lang="en-US" dirty="0" err="1" smtClean="0"/>
              <a:t>jakaa</a:t>
            </a:r>
            <a:r>
              <a:rPr lang="en-US" dirty="0" smtClean="0"/>
              <a:t> </a:t>
            </a:r>
            <a:r>
              <a:rPr lang="en-US" dirty="0" err="1" smtClean="0"/>
              <a:t>enemmän</a:t>
            </a:r>
            <a:r>
              <a:rPr lang="en-US" dirty="0" smtClean="0"/>
              <a:t> </a:t>
            </a:r>
            <a:r>
              <a:rPr lang="en-US" dirty="0" err="1" smtClean="0"/>
              <a:t>lähiyhteisöille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r>
              <a:rPr lang="en-US" dirty="0" err="1" smtClean="0"/>
              <a:t>Lähiyhteisö</a:t>
            </a:r>
            <a:r>
              <a:rPr lang="en-US" dirty="0"/>
              <a:t> </a:t>
            </a:r>
            <a:r>
              <a:rPr lang="en-US" dirty="0" smtClean="0"/>
              <a:t>= </a:t>
            </a:r>
            <a:r>
              <a:rPr lang="en-US" dirty="0" err="1" smtClean="0"/>
              <a:t>esim</a:t>
            </a:r>
            <a:r>
              <a:rPr lang="en-US" dirty="0" smtClean="0"/>
              <a:t>. </a:t>
            </a:r>
            <a:r>
              <a:rPr lang="en-US" dirty="0" err="1" smtClean="0"/>
              <a:t>perhe</a:t>
            </a:r>
            <a:r>
              <a:rPr lang="en-US" dirty="0" smtClean="0"/>
              <a:t>, </a:t>
            </a:r>
            <a:r>
              <a:rPr lang="en-US" dirty="0" err="1" smtClean="0"/>
              <a:t>ammattikunta</a:t>
            </a:r>
            <a:r>
              <a:rPr lang="en-US" dirty="0" smtClean="0"/>
              <a:t>, </a:t>
            </a:r>
            <a:r>
              <a:rPr lang="en-US" dirty="0" err="1" smtClean="0"/>
              <a:t>seurakunta</a:t>
            </a:r>
            <a:endParaRPr lang="en-US" dirty="0" smtClean="0"/>
          </a:p>
          <a:p>
            <a:endParaRPr lang="en-US" dirty="0"/>
          </a:p>
          <a:p>
            <a:r>
              <a:rPr lang="en-US" dirty="0" smtClean="0"/>
              <a:t>Jos </a:t>
            </a:r>
            <a:r>
              <a:rPr lang="en-US" dirty="0" err="1" smtClean="0"/>
              <a:t>yhteisössä</a:t>
            </a:r>
            <a:r>
              <a:rPr lang="en-US" dirty="0" smtClean="0"/>
              <a:t> on </a:t>
            </a:r>
            <a:r>
              <a:rPr lang="en-US" dirty="0" err="1" smtClean="0"/>
              <a:t>lääkäreitä</a:t>
            </a:r>
            <a:r>
              <a:rPr lang="en-US" dirty="0" smtClean="0"/>
              <a:t>, </a:t>
            </a:r>
            <a:r>
              <a:rPr lang="en-US" dirty="0" err="1" smtClean="0"/>
              <a:t>opettajia</a:t>
            </a:r>
            <a:r>
              <a:rPr lang="en-US" dirty="0" smtClean="0"/>
              <a:t> </a:t>
            </a:r>
            <a:r>
              <a:rPr lang="en-US" dirty="0" err="1" smtClean="0"/>
              <a:t>ja</a:t>
            </a:r>
            <a:r>
              <a:rPr lang="en-US" dirty="0" smtClean="0"/>
              <a:t> </a:t>
            </a:r>
            <a:r>
              <a:rPr lang="en-US" dirty="0" err="1" smtClean="0"/>
              <a:t>viljelijöitä</a:t>
            </a:r>
            <a:r>
              <a:rPr lang="en-US" dirty="0" smtClean="0"/>
              <a:t> </a:t>
            </a:r>
            <a:r>
              <a:rPr lang="en-US" dirty="0" err="1" smtClean="0"/>
              <a:t>eikö</a:t>
            </a:r>
            <a:r>
              <a:rPr lang="en-US" dirty="0" smtClean="0"/>
              <a:t> </a:t>
            </a:r>
            <a:r>
              <a:rPr lang="en-US" dirty="0" err="1" smtClean="0"/>
              <a:t>yhteisö</a:t>
            </a:r>
            <a:r>
              <a:rPr lang="en-US" dirty="0" smtClean="0"/>
              <a:t> </a:t>
            </a:r>
            <a:r>
              <a:rPr lang="en-US" dirty="0" err="1" smtClean="0"/>
              <a:t>voisi</a:t>
            </a:r>
            <a:r>
              <a:rPr lang="en-US" dirty="0" smtClean="0"/>
              <a:t> </a:t>
            </a:r>
            <a:r>
              <a:rPr lang="en-US" dirty="0" err="1" smtClean="0"/>
              <a:t>itse</a:t>
            </a:r>
            <a:r>
              <a:rPr lang="en-US" dirty="0" smtClean="0"/>
              <a:t> </a:t>
            </a:r>
            <a:r>
              <a:rPr lang="en-US" dirty="0" err="1" smtClean="0"/>
              <a:t>organisoida</a:t>
            </a:r>
            <a:r>
              <a:rPr lang="en-US" dirty="0" smtClean="0"/>
              <a:t> </a:t>
            </a:r>
            <a:r>
              <a:rPr lang="en-US" dirty="0" err="1" smtClean="0"/>
              <a:t>palveluita</a:t>
            </a:r>
            <a:r>
              <a:rPr lang="en-US" dirty="0" smtClean="0"/>
              <a:t> </a:t>
            </a:r>
            <a:r>
              <a:rPr lang="en-US" dirty="0" err="1" smtClean="0"/>
              <a:t>ilman</a:t>
            </a:r>
            <a:r>
              <a:rPr lang="en-US" dirty="0" smtClean="0"/>
              <a:t> </a:t>
            </a:r>
            <a:r>
              <a:rPr lang="en-US" dirty="0" err="1" smtClean="0"/>
              <a:t>valtion</a:t>
            </a:r>
            <a:r>
              <a:rPr lang="en-US" dirty="0" smtClean="0"/>
              <a:t> </a:t>
            </a:r>
            <a:r>
              <a:rPr lang="en-US" dirty="0" err="1" smtClean="0"/>
              <a:t>kontrollia</a:t>
            </a:r>
            <a:r>
              <a:rPr lang="en-US" dirty="0" smtClean="0"/>
              <a:t>?</a:t>
            </a:r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937078782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altLang="en-US" dirty="0" smtClean="0"/>
              <a:t>Arvokonservatismi</a:t>
            </a:r>
            <a:endParaRPr lang="fi-FI" altLang="fi-FI" dirty="0" smtClean="0"/>
          </a:p>
        </p:txBody>
      </p:sp>
      <p:sp>
        <p:nvSpPr>
          <p:cNvPr id="14339" name="Rectangle 4"/>
          <p:cNvSpPr>
            <a:spLocks noGrp="1"/>
          </p:cNvSpPr>
          <p:nvPr>
            <p:ph idx="1"/>
          </p:nvPr>
        </p:nvSpPr>
        <p:spPr>
          <a:xfrm>
            <a:off x="457200" y="1600200"/>
            <a:ext cx="8001000" cy="4525963"/>
          </a:xfrm>
        </p:spPr>
        <p:txBody>
          <a:bodyPr/>
          <a:lstStyle/>
          <a:p>
            <a:pPr>
              <a:defRPr/>
            </a:pPr>
            <a:r>
              <a:rPr lang="fi-FI" altLang="fi-FI" dirty="0" smtClean="0"/>
              <a:t>Ottaa kantaa siihen millaisten arvojen pitäisi ohjata </a:t>
            </a:r>
            <a:r>
              <a:rPr lang="fi-FI" altLang="fi-FI" dirty="0" smtClean="0"/>
              <a:t>yhteiskuntaa.</a:t>
            </a:r>
          </a:p>
          <a:p>
            <a:pPr>
              <a:defRPr/>
            </a:pPr>
            <a:endParaRPr lang="fi-FI" altLang="fi-FI" dirty="0" smtClean="0"/>
          </a:p>
          <a:p>
            <a:pPr>
              <a:defRPr/>
            </a:pPr>
            <a:r>
              <a:rPr lang="fi-FI" altLang="fi-FI" dirty="0"/>
              <a:t>On olemassa tiettyjä arvoja ja </a:t>
            </a:r>
            <a:r>
              <a:rPr lang="fi-FI" altLang="fi-FI" dirty="0" smtClean="0"/>
              <a:t>periaatteita, </a:t>
            </a:r>
            <a:r>
              <a:rPr lang="fi-FI" altLang="fi-FI" dirty="0"/>
              <a:t>joita kaikkien </a:t>
            </a:r>
            <a:r>
              <a:rPr lang="fi-FI" altLang="fi-FI" dirty="0" smtClean="0"/>
              <a:t>pitäisi </a:t>
            </a:r>
            <a:r>
              <a:rPr lang="fi-FI" altLang="fi-FI" dirty="0" smtClean="0"/>
              <a:t>noudattaa.</a:t>
            </a:r>
          </a:p>
          <a:p>
            <a:pPr>
              <a:defRPr/>
            </a:pPr>
            <a:endParaRPr lang="fi-FI" altLang="fi-FI" dirty="0"/>
          </a:p>
          <a:p>
            <a:pPr>
              <a:defRPr/>
            </a:pPr>
            <a:r>
              <a:rPr lang="fi-FI" altLang="fi-FI" dirty="0" smtClean="0"/>
              <a:t>Arvojen pitää olla </a:t>
            </a:r>
            <a:r>
              <a:rPr lang="fi-FI" altLang="fi-FI" dirty="0" smtClean="0"/>
              <a:t>perinteisiä.</a:t>
            </a:r>
            <a:endParaRPr lang="fi-FI" altLang="fi-FI" dirty="0" smtClean="0"/>
          </a:p>
        </p:txBody>
      </p:sp>
      <p:sp>
        <p:nvSpPr>
          <p:cNvPr id="17412" name="Rectangle 6"/>
          <p:cNvSpPr>
            <a:spLocks/>
          </p:cNvSpPr>
          <p:nvPr/>
        </p:nvSpPr>
        <p:spPr bwMode="auto">
          <a:xfrm>
            <a:off x="4572000" y="1600200"/>
            <a:ext cx="4191000" cy="4449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  <a:cs typeface="Geneva" charset="0"/>
              </a:defRPr>
            </a:lvl1pPr>
            <a:lvl2pPr marL="742950" indent="-28575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9pPr>
          </a:lstStyle>
          <a:p>
            <a:pPr eaLnBrk="1" hangingPunct="1"/>
            <a:endParaRPr lang="fi-FI" altLang="fi-FI" i="0"/>
          </a:p>
        </p:txBody>
      </p:sp>
    </p:spTree>
    <p:extLst>
      <p:ext uri="{BB962C8B-B14F-4D97-AF65-F5344CB8AC3E}">
        <p14:creationId xmlns:p14="http://schemas.microsoft.com/office/powerpoint/2010/main" val="2835425250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9" grpId="0" build="p"/>
    </p:bldLst>
  </p:timing>
</p:sld>
</file>

<file path=ppt/theme/theme1.xml><?xml version="1.0" encoding="utf-8"?>
<a:theme xmlns:a="http://schemas.openxmlformats.org/drawingml/2006/main" name="Idea3_pp-ope_pohja">
  <a:themeElements>
    <a:clrScheme name="Blank Presentation 4">
      <a:dk1>
        <a:srgbClr val="000000"/>
      </a:dk1>
      <a:lt1>
        <a:srgbClr val="DEF6F1"/>
      </a:lt1>
      <a:dk2>
        <a:srgbClr val="000000"/>
      </a:dk2>
      <a:lt2>
        <a:srgbClr val="969696"/>
      </a:lt2>
      <a:accent1>
        <a:srgbClr val="FFFFFF"/>
      </a:accent1>
      <a:accent2>
        <a:srgbClr val="8DC6FF"/>
      </a:accent2>
      <a:accent3>
        <a:srgbClr val="ECFAF7"/>
      </a:accent3>
      <a:accent4>
        <a:srgbClr val="000000"/>
      </a:accent4>
      <a:accent5>
        <a:srgbClr val="FFFFFF"/>
      </a:accent5>
      <a:accent6>
        <a:srgbClr val="7FB3E7"/>
      </a:accent6>
      <a:hlink>
        <a:srgbClr val="0066CC"/>
      </a:hlink>
      <a:folHlink>
        <a:srgbClr val="00A800"/>
      </a:folHlink>
    </a:clrScheme>
    <a:fontScheme name="Blank Presentation">
      <a:majorFont>
        <a:latin typeface="Verdana"/>
        <a:ea typeface="ＭＳ Ｐゴシック"/>
        <a:cs typeface="Geneva"/>
      </a:majorFont>
      <a:minorFont>
        <a:latin typeface="Verdana"/>
        <a:ea typeface="ＭＳ Ｐゴシック"/>
        <a:cs typeface="Genev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i-FI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Lucida Grande" charset="0"/>
            <a:ea typeface="ＭＳ Ｐゴシック" charset="0"/>
            <a:cs typeface="Genev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i-FI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Lucida Grande" charset="0"/>
            <a:ea typeface="ＭＳ Ｐゴシック" charset="0"/>
            <a:cs typeface="Geneva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Idea3_pp-ope_pohja.thmx</Template>
  <TotalTime>215</TotalTime>
  <Words>194</Words>
  <Application>Microsoft Office PowerPoint</Application>
  <PresentationFormat>Näytössä katseltava diaesitys (4:3)</PresentationFormat>
  <Paragraphs>35</Paragraphs>
  <Slides>5</Slides>
  <Notes>3</Notes>
  <HiddenSlides>0</HiddenSlides>
  <MMClips>0</MMClips>
  <ScaleCrop>false</ScaleCrop>
  <HeadingPairs>
    <vt:vector size="6" baseType="variant">
      <vt:variant>
        <vt:lpstr>Käytetyt fontit</vt:lpstr>
      </vt:variant>
      <vt:variant>
        <vt:i4>6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5</vt:i4>
      </vt:variant>
    </vt:vector>
  </HeadingPairs>
  <TitlesOfParts>
    <vt:vector size="12" baseType="lpstr">
      <vt:lpstr>MS PGothic</vt:lpstr>
      <vt:lpstr>MS PGothic</vt:lpstr>
      <vt:lpstr>Calibri</vt:lpstr>
      <vt:lpstr>Geneva</vt:lpstr>
      <vt:lpstr>Lucida Grande</vt:lpstr>
      <vt:lpstr>Verdana</vt:lpstr>
      <vt:lpstr>Idea3_pp-ope_pohja</vt:lpstr>
      <vt:lpstr>PowerPoint-esitys</vt:lpstr>
      <vt:lpstr>Virittäytyminen aiheeseen</vt:lpstr>
      <vt:lpstr>Klassinen konservatismi</vt:lpstr>
      <vt:lpstr>Lähiyhteisöt</vt:lpstr>
      <vt:lpstr>Arvokonservatismi</vt:lpstr>
    </vt:vector>
  </TitlesOfParts>
  <Company>The English School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faculty faculty</dc:creator>
  <cp:lastModifiedBy>Rakkolainen Mari</cp:lastModifiedBy>
  <cp:revision>10</cp:revision>
  <dcterms:created xsi:type="dcterms:W3CDTF">2017-01-03T12:13:25Z</dcterms:created>
  <dcterms:modified xsi:type="dcterms:W3CDTF">2017-08-09T09:16:16Z</dcterms:modified>
</cp:coreProperties>
</file>