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1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1" r:id="rId9"/>
    <p:sldId id="262" r:id="rId10"/>
    <p:sldId id="264" r:id="rId11"/>
    <p:sldId id="266" r:id="rId12"/>
    <p:sldId id="263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osoittamalla symbolia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osoittamalla symbolia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kuva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osoittamalla symbolia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osoittamalla symbolia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, jossa o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osoittamalla symbolia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D59CAA8E-106A-1A4E-8A7C-880511116275}" type="datetimeFigureOut">
              <a:rPr lang="fi-FI" smtClean="0"/>
              <a:pPr/>
              <a:t>6.3.2012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6841E1E-1FE0-054D-BF86-0BD2755E008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Eksogeeniset ilmiöt – </a:t>
            </a:r>
            <a:br>
              <a:rPr lang="fi-FI" dirty="0" smtClean="0"/>
            </a:br>
            <a:r>
              <a:rPr lang="fi-FI" dirty="0" smtClean="0"/>
              <a:t>Rapautuminen ja eroosio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Kpl 6 </a:t>
            </a:r>
          </a:p>
          <a:p>
            <a:r>
              <a:rPr lang="fi-FI" dirty="0" smtClean="0"/>
              <a:t>s. 32-36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Jään laajenemisen aiheuttamat muodostumat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U-laakso</a:t>
            </a:r>
          </a:p>
          <a:p>
            <a:pPr lvl="1"/>
            <a:r>
              <a:rPr lang="fi-FI" dirty="0" smtClean="0"/>
              <a:t>Jäätikkö kovertaa kallioperää valuessaan alaspäin vuoren rinnettä</a:t>
            </a:r>
          </a:p>
          <a:p>
            <a:r>
              <a:rPr lang="fi-FI" dirty="0" smtClean="0"/>
              <a:t>Silokalliot</a:t>
            </a:r>
          </a:p>
          <a:p>
            <a:pPr lvl="1"/>
            <a:r>
              <a:rPr lang="fi-FI" dirty="0" smtClean="0"/>
              <a:t>Mannerjäätikkö ja sen alapinnalla olevat kivet ja lohkareet hioivat ja silottivat kallioita liikkeensä suuntaisesti</a:t>
            </a:r>
          </a:p>
          <a:p>
            <a:r>
              <a:rPr lang="fi-FI" dirty="0" smtClean="0"/>
              <a:t>Siirtolohkare</a:t>
            </a:r>
          </a:p>
          <a:p>
            <a:pPr lvl="1"/>
            <a:r>
              <a:rPr lang="fi-FI" dirty="0" smtClean="0"/>
              <a:t>Emokalliosta lohjennut suuri kivi, jonka jääkauden aikainen mannerjää on kuljettanut mukanaan pitkien matkojen päähän emokalliosta </a:t>
            </a:r>
            <a:r>
              <a:rPr lang="fi-FI" dirty="0" smtClean="0">
                <a:sym typeface="Wingdings"/>
              </a:rPr>
              <a:t> mannerjään sulaessa kivi jää paikoilleen</a:t>
            </a:r>
          </a:p>
          <a:p>
            <a:r>
              <a:rPr lang="fi-FI" dirty="0" err="1" smtClean="0">
                <a:sym typeface="Wingdings"/>
              </a:rPr>
              <a:t>Drumliini</a:t>
            </a:r>
            <a:endParaRPr lang="fi-FI" dirty="0" smtClean="0">
              <a:sym typeface="Wingdings"/>
            </a:endParaRPr>
          </a:p>
          <a:p>
            <a:pPr lvl="1"/>
            <a:r>
              <a:rPr lang="fi-FI" dirty="0" smtClean="0">
                <a:sym typeface="Wingdings"/>
              </a:rPr>
              <a:t>Mannerjään kuljettama pohjamoreeni kasaantuu kiviytimen päälle jäätikön liikkeensuuntaisiksi pitkänomaisiksi mäiksi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Jään laajenemisen aiheuttamat muodostumat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Drumliini</a:t>
            </a:r>
            <a:endParaRPr lang="fi-FI" dirty="0"/>
          </a:p>
        </p:txBody>
      </p:sp>
      <p:pic>
        <p:nvPicPr>
          <p:cNvPr id="6" name="Sisällön paikkamerkki 5" descr="drumli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771" b="-17771"/>
          <a:stretch>
            <a:fillRect/>
          </a:stretch>
        </p:blipFill>
        <p:spPr/>
      </p:pic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Silokallio</a:t>
            </a:r>
            <a:endParaRPr lang="fi-FI" dirty="0"/>
          </a:p>
        </p:txBody>
      </p:sp>
      <p:pic>
        <p:nvPicPr>
          <p:cNvPr id="10" name="Sisällön paikkamerkki 9" descr="silokalli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5970" b="-59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Jään sulamisen aiheuttamat muodostumat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9304" y="2819400"/>
            <a:ext cx="8904696" cy="403860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Reunamuodostuma</a:t>
            </a:r>
          </a:p>
          <a:p>
            <a:pPr lvl="1"/>
            <a:r>
              <a:rPr lang="fi-FI" dirty="0" smtClean="0"/>
              <a:t>Jäätikön sulaminen ei tapahdu tasaisella vauhdilla</a:t>
            </a:r>
          </a:p>
          <a:p>
            <a:pPr lvl="1"/>
            <a:r>
              <a:rPr lang="fi-FI" dirty="0" smtClean="0"/>
              <a:t>Ilmasto viilenee ajoittain </a:t>
            </a:r>
            <a:r>
              <a:rPr lang="fi-FI" dirty="0" smtClean="0">
                <a:sym typeface="Wingdings"/>
              </a:rPr>
              <a:t> jäätikön reuna pysyy paikoillaan  jäätikön alla olevien jäätikköjokien sulamisvedet kasaavat maa-ainesta jäätikön reunalle</a:t>
            </a:r>
          </a:p>
          <a:p>
            <a:r>
              <a:rPr lang="fi-FI" dirty="0" smtClean="0">
                <a:sym typeface="Wingdings"/>
              </a:rPr>
              <a:t>Pitkittäisharju</a:t>
            </a:r>
          </a:p>
          <a:p>
            <a:pPr lvl="1"/>
            <a:r>
              <a:rPr lang="fi-FI" dirty="0" smtClean="0">
                <a:sym typeface="Wingdings"/>
              </a:rPr>
              <a:t>Syntyivät mannerjään sulamisvaiheessa jäätikön alla olevaan sulavesitunneliin tai jäätikön railoon</a:t>
            </a:r>
          </a:p>
          <a:p>
            <a:pPr lvl="1"/>
            <a:r>
              <a:rPr lang="fi-FI" dirty="0" smtClean="0">
                <a:sym typeface="Wingdings"/>
              </a:rPr>
              <a:t>Sulavedet kuljettivat ja kasasivat maa-ainesta jäätikköjoen uomaan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Jään sulamisen aiheuttamat muodostumat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Reunamuodostama</a:t>
            </a:r>
            <a:endParaRPr lang="fi-FI" dirty="0"/>
          </a:p>
        </p:txBody>
      </p:sp>
      <p:pic>
        <p:nvPicPr>
          <p:cNvPr id="8" name="Sisällön paikkamerkki 7" descr="reunamuodostuma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889" r="-9889"/>
          <a:stretch>
            <a:fillRect/>
          </a:stretch>
        </p:blipFill>
        <p:spPr/>
      </p:pic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Pitkittäisharju</a:t>
            </a:r>
            <a:endParaRPr lang="fi-FI" dirty="0"/>
          </a:p>
        </p:txBody>
      </p:sp>
      <p:pic>
        <p:nvPicPr>
          <p:cNvPr id="9" name="Sisällön paikkamerkki 8" descr="harjusynt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6667" r="-66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Jään sulamisen aiheuttamat muodostumat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Suppa</a:t>
            </a:r>
            <a:endParaRPr lang="fi-FI" dirty="0" smtClean="0"/>
          </a:p>
          <a:p>
            <a:pPr lvl="1"/>
            <a:r>
              <a:rPr lang="fi-FI" dirty="0" smtClean="0"/>
              <a:t>Jäätikön reunasta lohkesi palasia, jotka hautautuivat sulamisvesien kuljettaman maa-aineksen alle</a:t>
            </a:r>
          </a:p>
          <a:p>
            <a:pPr lvl="1"/>
            <a:r>
              <a:rPr lang="fi-FI" dirty="0" smtClean="0"/>
              <a:t>Myöhemmin maahan hautautunut jääkimpale suli </a:t>
            </a:r>
            <a:r>
              <a:rPr lang="fi-FI" dirty="0" smtClean="0">
                <a:sym typeface="Wingdings"/>
              </a:rPr>
              <a:t> paikalle muodostui kuoppa</a:t>
            </a:r>
          </a:p>
          <a:p>
            <a:r>
              <a:rPr lang="fi-FI" dirty="0" smtClean="0">
                <a:sym typeface="Wingdings"/>
              </a:rPr>
              <a:t>Hiidenkirnu</a:t>
            </a:r>
          </a:p>
          <a:p>
            <a:pPr lvl="1"/>
            <a:r>
              <a:rPr lang="fi-FI" dirty="0" smtClean="0">
                <a:sym typeface="Wingdings"/>
              </a:rPr>
              <a:t>Syntyvät, kun vesiputous tai voimakas pyörre pyörittää kiviä tai pieniä lohkareita</a:t>
            </a:r>
          </a:p>
          <a:p>
            <a:pPr lvl="1"/>
            <a:r>
              <a:rPr lang="fi-FI" dirty="0" smtClean="0">
                <a:sym typeface="Wingdings"/>
              </a:rPr>
              <a:t>Pyöriessään ne sorvaavat kallioon kuopan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Jään sulamisen aiheuttamat muodostumat 2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Suppa</a:t>
            </a:r>
            <a:endParaRPr lang="fi-FI" dirty="0"/>
          </a:p>
        </p:txBody>
      </p:sp>
      <p:pic>
        <p:nvPicPr>
          <p:cNvPr id="8" name="Sisällön paikkamerkki 7" descr="supan syn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778" r="-2778"/>
          <a:stretch>
            <a:fillRect/>
          </a:stretch>
        </p:blipFill>
        <p:spPr>
          <a:xfrm>
            <a:off x="0" y="3472351"/>
            <a:ext cx="2828271" cy="2121202"/>
          </a:xfrm>
        </p:spPr>
      </p:pic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Hiidenkirnu</a:t>
            </a:r>
            <a:endParaRPr lang="fi-FI" dirty="0"/>
          </a:p>
        </p:txBody>
      </p:sp>
      <p:pic>
        <p:nvPicPr>
          <p:cNvPr id="12" name="Sisällön paikkamerkki 11" descr="hiidenkirnu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21" r="-21"/>
          <a:stretch>
            <a:fillRect/>
          </a:stretch>
        </p:blipFill>
        <p:spPr/>
      </p:pic>
      <p:pic>
        <p:nvPicPr>
          <p:cNvPr id="11" name="Sisällön paikkamerkki 8" descr="supan synty 2.jpg"/>
          <p:cNvPicPr>
            <a:picLocks noChangeAspect="1"/>
          </p:cNvPicPr>
          <p:nvPr/>
        </p:nvPicPr>
        <p:blipFill>
          <a:blip r:embed="rId4"/>
          <a:srcRect t="-16807" b="-16807"/>
          <a:stretch>
            <a:fillRect/>
          </a:stretch>
        </p:blipFill>
        <p:spPr>
          <a:xfrm>
            <a:off x="1099577" y="4727188"/>
            <a:ext cx="3457388" cy="232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Eksogeeniset ilmiöt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4835" y="3012142"/>
            <a:ext cx="8516035" cy="3388658"/>
          </a:xfrm>
        </p:spPr>
        <p:txBody>
          <a:bodyPr>
            <a:normAutofit/>
          </a:bodyPr>
          <a:lstStyle/>
          <a:p>
            <a:r>
              <a:rPr lang="fi-FI" dirty="0" smtClean="0"/>
              <a:t>Rapautuminen ja eroosio ovat eksogeenisia ilmiöitä</a:t>
            </a:r>
          </a:p>
          <a:p>
            <a:r>
              <a:rPr lang="fi-FI" dirty="0" smtClean="0"/>
              <a:t>Rapautuminen hajottaa kallioperää ja kiveä</a:t>
            </a:r>
          </a:p>
          <a:p>
            <a:r>
              <a:rPr lang="fi-FI" dirty="0" smtClean="0"/>
              <a:t>Rapautumistuotteet kuluvat, liikkuvat ja kasautuvat uusille alueille eroosiovoimien vaikutuksista</a:t>
            </a:r>
          </a:p>
          <a:p>
            <a:pPr lvl="1"/>
            <a:r>
              <a:rPr lang="fi-FI" dirty="0" smtClean="0"/>
              <a:t>Painovoima, tuuli, virtaava vesi, liikkuva jää, aallokko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Rapautuminen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2819399"/>
            <a:ext cx="8964706" cy="3904127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Kiven ja kallioperän hajoamista pienemmiksi osiksi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Fysikaalinen eli mekaaninen rapautuminen</a:t>
            </a:r>
          </a:p>
          <a:p>
            <a:pPr marL="914400" lvl="1" indent="-514350"/>
            <a:r>
              <a:rPr lang="fi-FI" dirty="0" smtClean="0"/>
              <a:t>Lämpörapautuminen (kiven nopea lämpeneminen </a:t>
            </a:r>
            <a:r>
              <a:rPr lang="fi-FI" dirty="0" smtClean="0">
                <a:sym typeface="Wingdings"/>
              </a:rPr>
              <a:t> lämpölaajeneminen  haurastuttaa kiven pintaa</a:t>
            </a:r>
            <a:r>
              <a:rPr lang="fi-FI" dirty="0" smtClean="0"/>
              <a:t>)</a:t>
            </a:r>
          </a:p>
          <a:p>
            <a:pPr marL="914400" lvl="1" indent="-514350"/>
            <a:r>
              <a:rPr lang="fi-FI" dirty="0" smtClean="0"/>
              <a:t>Pakkasrapautuminen (lämpötila vaihtelee nollan molemmin puolin </a:t>
            </a:r>
            <a:r>
              <a:rPr lang="fi-FI" dirty="0" smtClean="0">
                <a:sym typeface="Wingdings"/>
              </a:rPr>
              <a:t> vesi jäätyy ja </a:t>
            </a:r>
            <a:r>
              <a:rPr lang="fi-FI" dirty="0" smtClean="0"/>
              <a:t> laajenee </a:t>
            </a:r>
            <a:r>
              <a:rPr lang="fi-FI" dirty="0" smtClean="0">
                <a:sym typeface="Wingdings"/>
              </a:rPr>
              <a:t></a:t>
            </a:r>
            <a:r>
              <a:rPr lang="fi-FI" dirty="0" smtClean="0"/>
              <a:t> lohkaisee palasia kivestä)</a:t>
            </a:r>
          </a:p>
          <a:p>
            <a:pPr marL="914400" lvl="1" indent="-514350"/>
            <a:r>
              <a:rPr lang="fi-FI" dirty="0" smtClean="0"/>
              <a:t>Suolarapautuminen (vesi haihtuu kallionraoista ja suola kiteytyy </a:t>
            </a:r>
            <a:r>
              <a:rPr lang="fi-FI" dirty="0" smtClean="0">
                <a:sym typeface="Wingdings"/>
              </a:rPr>
              <a:t> kivi halkeilee)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fi-FI" dirty="0" smtClean="0"/>
              <a:t>2. Kemiallinen rapautuminen</a:t>
            </a:r>
          </a:p>
          <a:p>
            <a:pPr marL="914400" lvl="1" indent="-514350"/>
            <a:r>
              <a:rPr lang="fi-FI" dirty="0" smtClean="0"/>
              <a:t>Veden ja siihen liuenneiden happojen (ilma, kasvillisuus, maaperä) aiheuttama kallioperän syöpyminen</a:t>
            </a:r>
          </a:p>
          <a:p>
            <a:pPr marL="514350" indent="-514350">
              <a:buNone/>
            </a:pPr>
            <a:r>
              <a:rPr lang="fi-FI" dirty="0" smtClean="0"/>
              <a:t>3. </a:t>
            </a:r>
            <a:r>
              <a:rPr lang="fi-FI" dirty="0" err="1" smtClean="0"/>
              <a:t>Organogeeninen</a:t>
            </a:r>
            <a:r>
              <a:rPr lang="fi-FI" dirty="0" smtClean="0"/>
              <a:t> rapautuminen</a:t>
            </a:r>
          </a:p>
          <a:p>
            <a:pPr marL="914400" lvl="1" indent="-514350"/>
            <a:r>
              <a:rPr lang="fi-FI" dirty="0" smtClean="0"/>
              <a:t>Eliöiden, kuten puun juurien tai bakteerien aiheuttama rapautuminen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Painov</a:t>
            </a:r>
            <a:r>
              <a:rPr lang="fi-FI" dirty="0" smtClean="0"/>
              <a:t>oima- </a:t>
            </a:r>
            <a:r>
              <a:rPr lang="fi-FI" dirty="0" smtClean="0"/>
              <a:t>Massaliikunnot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Aiheuttaja: maan vetovoima ja maanpinnan kaltevuus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smtClean="0">
                <a:sym typeface="Wingdings"/>
              </a:rPr>
              <a:t> kallioperän rapautuessa irtautunut maa-aines liikkuu maan vetovoiman vaikutuksesta alaspäin, koska kitka ei pysty pitämään sitä paikoillaan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Vuotomaailmiö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maa-aines liukuu hitaasti kaltevaa pintaa pitkin (</a:t>
            </a:r>
            <a:r>
              <a:rPr lang="fi-FI" dirty="0" err="1" smtClean="0">
                <a:sym typeface="Wingdings"/>
              </a:rPr>
              <a:t>max</a:t>
            </a:r>
            <a:r>
              <a:rPr lang="fi-FI" dirty="0" smtClean="0">
                <a:sym typeface="Wingdings"/>
              </a:rPr>
              <a:t>. </a:t>
            </a:r>
            <a:r>
              <a:rPr lang="fi-FI" dirty="0">
                <a:sym typeface="Wingdings"/>
              </a:rPr>
              <a:t>c</a:t>
            </a:r>
            <a:r>
              <a:rPr lang="fi-FI" dirty="0" smtClean="0">
                <a:sym typeface="Wingdings"/>
              </a:rPr>
              <a:t>m:n vuodessa)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Alueilla, missä maa sulaa ja jäätyy tai kastuu ja kuivuu säännöllisin väliajoin</a:t>
            </a:r>
          </a:p>
          <a:p>
            <a:pPr marL="914400" lvl="1" indent="-514350"/>
            <a:endParaRPr lang="fi-FI" dirty="0" smtClean="0">
              <a:sym typeface="Wingdings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2914" y="1232479"/>
            <a:ext cx="8621086" cy="56255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fi-FI" dirty="0" smtClean="0">
                <a:sym typeface="Wingdings"/>
              </a:rPr>
              <a:t>2. Maanvieremä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Maamassat lähtevät liikkeelle, jos kasvillisuus ei sido maa-ainesta tai vettä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Savimailla ja jokipenkoilla sekä alueilla, joilla hakattu paljon metsää ja esiintyy runsaita sateita tai roudan sulamista</a:t>
            </a:r>
          </a:p>
          <a:p>
            <a:pPr marL="514350" indent="-514350">
              <a:buNone/>
            </a:pPr>
            <a:r>
              <a:rPr lang="fi-FI" dirty="0" smtClean="0">
                <a:sym typeface="Wingdings"/>
              </a:rPr>
              <a:t>3. Mutavyöry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Märkä maa-aines alkaa käyttäytyä nesteen tavoin, koska siihen on sekoittunut paljon vettä</a:t>
            </a:r>
          </a:p>
          <a:p>
            <a:pPr marL="514350" indent="-514350">
              <a:buNone/>
            </a:pPr>
            <a:r>
              <a:rPr lang="fi-FI" dirty="0" smtClean="0">
                <a:sym typeface="Wingdings"/>
              </a:rPr>
              <a:t>4. Kivivyöry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Kivikkoinen rinne on niin jyrkkä, etteivät kivet pysy paikoillaan</a:t>
            </a:r>
          </a:p>
          <a:p>
            <a:pPr marL="514350" indent="-514350">
              <a:buNone/>
            </a:pPr>
            <a:r>
              <a:rPr lang="fi-FI" dirty="0" smtClean="0">
                <a:sym typeface="Wingdings"/>
              </a:rPr>
              <a:t>5. Lumivyöry</a:t>
            </a:r>
          </a:p>
          <a:p>
            <a:pPr marL="914400" lvl="1" indent="-514350"/>
            <a:r>
              <a:rPr lang="fi-FI" dirty="0" smtClean="0">
                <a:sym typeface="Wingdings"/>
              </a:rPr>
              <a:t>Alueilla, joilla kasvillisuus on kulunut tai puut raivattu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Virtaava vesi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2819400"/>
            <a:ext cx="4672552" cy="4038600"/>
          </a:xfrm>
        </p:spPr>
        <p:txBody>
          <a:bodyPr>
            <a:normAutofit/>
          </a:bodyPr>
          <a:lstStyle/>
          <a:p>
            <a:r>
              <a:rPr lang="fi-FI" dirty="0" smtClean="0"/>
              <a:t>Virtaava vesi kuljettaa, kuluttaa ja kasaa maa-ainesta</a:t>
            </a:r>
          </a:p>
          <a:p>
            <a:r>
              <a:rPr lang="fi-FI" dirty="0" smtClean="0"/>
              <a:t>Kulutuksen tehokkuuteen vaikuttavat veden virtausnopeus, veden määrä, alustan laatu ja se, kuinka paljon kiinteää ainesta joki kuljettaa</a:t>
            </a:r>
          </a:p>
          <a:p>
            <a:r>
              <a:rPr lang="fi-FI" dirty="0" smtClean="0"/>
              <a:t>V-laakso, törmä (joen ulkokaarre), särkkä (joen sisäkaarre), makkarajärvi, suisto eli delta</a:t>
            </a:r>
            <a:endParaRPr lang="fi-FI" dirty="0"/>
          </a:p>
        </p:txBody>
      </p:sp>
      <p:pic>
        <p:nvPicPr>
          <p:cNvPr id="5" name="Sisällön paikkamerkki 4" descr="grand-cany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672552" y="2239109"/>
            <a:ext cx="4471448" cy="50110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Aallokko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Rantaan iskeytyvät aallot kuluttavat kallioperää ja maaperää yhdessä kiinteän aineksen </a:t>
            </a:r>
            <a:r>
              <a:rPr lang="fi-FI" dirty="0" smtClean="0"/>
              <a:t>kanssa</a:t>
            </a:r>
          </a:p>
          <a:p>
            <a:r>
              <a:rPr lang="fi-FI" smtClean="0"/>
              <a:t>Rantatörmä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9" y="2912769"/>
            <a:ext cx="3395328" cy="366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Tuuli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0" y="2819400"/>
            <a:ext cx="4495800" cy="392817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Tuuli voi vaikuttaa kahdella tavalla: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Tuuli voi puhaltaa alueelta hiekan ja muun hienon kiviaineksen siten, että jäljelle jää paljas kallio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Tuuli voi liikutella hiekkaa yms. siten, että se hioo ja kuluttaa kalliota. Puhalluksen aikaansaama kulutus on tehokkainta lähellä maanpintaa</a:t>
            </a:r>
            <a:endParaRPr lang="fi-FI" dirty="0"/>
          </a:p>
        </p:txBody>
      </p:sp>
      <p:pic>
        <p:nvPicPr>
          <p:cNvPr id="6" name="Sisällön paikkamerkki 5" descr="tuulen kulut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051" b="-34051"/>
          <a:stretch>
            <a:fillRect/>
          </a:stretch>
        </p:blipFill>
        <p:spPr>
          <a:xfrm>
            <a:off x="4537752" y="2002316"/>
            <a:ext cx="4495800" cy="50383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theme/theme1.xml><?xml version="1.0" encoding="utf-8"?>
<a:theme xmlns:a="http://schemas.openxmlformats.org/drawingml/2006/main" name="Taivas">
  <a:themeElements>
    <a:clrScheme name="Taivas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Taivas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Taivas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Taivas.thmx</Template>
  <TotalTime>313</TotalTime>
  <Words>483</Words>
  <Application>Microsoft Office PowerPoint</Application>
  <PresentationFormat>Näytössä katseltava diaesitys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Taivas</vt:lpstr>
      <vt:lpstr>Eksogeeniset ilmiöt –  Rapautuminen ja eroosio</vt:lpstr>
      <vt:lpstr>Eksogeeniset ilmiöt</vt:lpstr>
      <vt:lpstr>Rapautuminen</vt:lpstr>
      <vt:lpstr>PowerPoint-esitys</vt:lpstr>
      <vt:lpstr>Painovoima- Massaliikunnot</vt:lpstr>
      <vt:lpstr>PowerPoint-esitys</vt:lpstr>
      <vt:lpstr>Virtaava vesi</vt:lpstr>
      <vt:lpstr>Aallokko</vt:lpstr>
      <vt:lpstr>Tuuli</vt:lpstr>
      <vt:lpstr>Jään laajenemisen aiheuttamat muodostumat</vt:lpstr>
      <vt:lpstr>Jään laajenemisen aiheuttamat muodostumat</vt:lpstr>
      <vt:lpstr>Jään sulamisen aiheuttamat muodostumat</vt:lpstr>
      <vt:lpstr>Jään sulamisen aiheuttamat muodostumat</vt:lpstr>
      <vt:lpstr>Jään sulamisen aiheuttamat muodostumat 2</vt:lpstr>
      <vt:lpstr>Jään sulamisen aiheuttamat muodostumat 2</vt:lpstr>
    </vt:vector>
  </TitlesOfParts>
  <Company>Kallion lukio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Eksogeeniset ilmiöt</dc:title>
  <dc:creator>Reetta Luomanen</dc:creator>
  <cp:lastModifiedBy>Reetta Luomanen</cp:lastModifiedBy>
  <cp:revision>25</cp:revision>
  <dcterms:created xsi:type="dcterms:W3CDTF">2012-02-12T12:40:41Z</dcterms:created>
  <dcterms:modified xsi:type="dcterms:W3CDTF">2012-03-06T09:46:50Z</dcterms:modified>
</cp:coreProperties>
</file>