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971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027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18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571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75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358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24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836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13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84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28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282DC-FF81-44A3-872F-D7B0749BEB62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17DF707-3B91-4586-8F15-AA18EB486ABA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996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930C6C-1C8D-0485-99D1-25DAEEA7E0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    YHTEISKUNTA-</a:t>
            </a:r>
            <a:br>
              <a:rPr lang="fi-FI" dirty="0"/>
            </a:br>
            <a:r>
              <a:rPr lang="fi-FI" dirty="0"/>
              <a:t>    FILOSOFIA FI03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1E098BA-1988-BA71-37F1-5F5E7B903A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               </a:t>
            </a:r>
            <a:r>
              <a:rPr lang="fi-FI" sz="2400" dirty="0"/>
              <a:t>Kurssin esittely</a:t>
            </a:r>
          </a:p>
        </p:txBody>
      </p:sp>
    </p:spTree>
    <p:extLst>
      <p:ext uri="{BB962C8B-B14F-4D97-AF65-F5344CB8AC3E}">
        <p14:creationId xmlns:p14="http://schemas.microsoft.com/office/powerpoint/2010/main" val="391904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C36A8-7CEB-020B-B4D0-FFC3F177B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           </a:t>
            </a:r>
            <a:r>
              <a:rPr lang="fi-FI" u="sng" dirty="0"/>
              <a:t>Kurssin tavoitteet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98320E-0F17-2FA8-D05B-A2E4254B5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61423"/>
            <a:ext cx="9603275" cy="4389006"/>
          </a:xfrm>
        </p:spPr>
        <p:txBody>
          <a:bodyPr>
            <a:normAutofit/>
          </a:bodyPr>
          <a:lstStyle/>
          <a:p>
            <a:r>
              <a:rPr lang="fi-FI" sz="2400" dirty="0"/>
              <a:t>Perehdytään yhteiskuntafilosofian keskeisiin käsitteisiin ja suuntauksiin</a:t>
            </a:r>
          </a:p>
          <a:p>
            <a:r>
              <a:rPr lang="fi-FI" sz="2400" dirty="0"/>
              <a:t>Opitaan erilaisia näkemyksiä yksilön suhteesta yhteisöihin, yhteiskuntaan ja valtioon</a:t>
            </a:r>
          </a:p>
          <a:p>
            <a:r>
              <a:rPr lang="fi-FI" sz="2400" dirty="0"/>
              <a:t>Opit erittelemään, mitä voisi merkitä oikeudenmukaisuus, vapaus, tasa-arvo ja vallankäyttö yhteisöjen ja instituutioiden toiminnassa</a:t>
            </a:r>
          </a:p>
          <a:p>
            <a:r>
              <a:rPr lang="fi-FI" sz="2400" dirty="0"/>
              <a:t>Opit arvioimaan filosofisesti yhteiskunnan rakennetta ja sen oikeutusta</a:t>
            </a:r>
          </a:p>
          <a:p>
            <a:r>
              <a:rPr lang="fi-FI" sz="2400" dirty="0"/>
              <a:t>Harjaannut soveltamaan oppimaasi erilaisiin yhteiskunnallisiin kysymyksiin</a:t>
            </a:r>
          </a:p>
          <a:p>
            <a:r>
              <a:rPr lang="fi-FI" sz="2400" dirty="0"/>
              <a:t>Ymmärrät paremmin oikeuksien merkityksen yhteiskunnan perustana</a:t>
            </a:r>
          </a:p>
          <a:p>
            <a:pPr marL="0" indent="0">
              <a:buNone/>
            </a:pPr>
            <a:endParaRPr lang="fi-FI" sz="2400" dirty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38848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38ECE6-D2C5-1F30-93DB-65B3E500D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Kurssin työsuunnitelma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58CCC5-00C8-1DF4-87D7-DF4751871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612591"/>
          </a:xfrm>
        </p:spPr>
        <p:txBody>
          <a:bodyPr>
            <a:normAutofit fontScale="77500" lnSpcReduction="20000"/>
          </a:bodyPr>
          <a:lstStyle/>
          <a:p>
            <a:r>
              <a:rPr lang="fi-FI" sz="2800" dirty="0"/>
              <a:t>Tämä kurssi liittyy läheisesti yhteiskuntaoppiin ja yhteiskuntaopin kirjoittajat hyötyvät paljon kurssin aikana käsiteltävistä teemoista</a:t>
            </a:r>
          </a:p>
          <a:p>
            <a:r>
              <a:rPr lang="fi-FI" sz="2800" dirty="0"/>
              <a:t>Lähestymistapa asioihin on kuitenkin yhteiskuntafilosofinen</a:t>
            </a:r>
          </a:p>
          <a:p>
            <a:r>
              <a:rPr lang="fi-FI" sz="2800" dirty="0"/>
              <a:t>Kurssin aiheiden käsittelyn yhteydessä perehdymme myös ajankohtaisen politiikan kysymyksiin ja etsimme sieltä esimerkkejä asioiden selventämiseksi</a:t>
            </a:r>
          </a:p>
          <a:p>
            <a:r>
              <a:rPr lang="fi-FI" sz="2800" dirty="0"/>
              <a:t>Oppikirjan kappaleiden ohessa on erinomaisia tehtäviä ja tulemme tekemään niitä paljon. Niiden lisäksi hyödynnämme opiskelussa filosofian perinteisiä menetelmiä, porinaryhmiä ja pieniä väittelyitä eri aiheista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918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8F323A-D72B-B9F0-56B2-D94B82B66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           KURSSIN 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1DB5FB-254C-C804-6DE4-96F9967A9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Kurssin lopuksi on kurssikoe</a:t>
            </a:r>
          </a:p>
          <a:p>
            <a:r>
              <a:rPr lang="fi-FI" sz="2400" dirty="0"/>
              <a:t>Kurssin arvosanaan vaikuttaa oppikirjan tehtävien tekeminen:  40 % tehtävistä tehtynä on OK,  alle 40% tehtynä vaikuttaa arvosanaan alentavasti ja yli 40% vaikuttaa arvosanaan korottavasti</a:t>
            </a:r>
          </a:p>
          <a:p>
            <a:r>
              <a:rPr lang="fi-FI" sz="2400" dirty="0"/>
              <a:t>Arvosanaan vaikuttaa korottavasti tuntiaktiivisuus</a:t>
            </a:r>
          </a:p>
          <a:p>
            <a:r>
              <a:rPr lang="fi-FI" sz="2400" dirty="0"/>
              <a:t>Arvosanaan alentavasti vaikuttavat luvattomat poissaolot ja myöhästely</a:t>
            </a:r>
          </a:p>
        </p:txBody>
      </p:sp>
    </p:spTree>
    <p:extLst>
      <p:ext uri="{BB962C8B-B14F-4D97-AF65-F5344CB8AC3E}">
        <p14:creationId xmlns:p14="http://schemas.microsoft.com/office/powerpoint/2010/main" val="164810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7CBDBE6-8143-1E2C-0B37-627AC9BC1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6" y="962902"/>
            <a:ext cx="4176384" cy="23808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2600"/>
              <a:t>Tervetuloa kurssille opiskelemaan yhteiskuntaFilosofiaa </a:t>
            </a:r>
            <a:r>
              <a:rPr lang="en-US" sz="2600">
                <a:sym typeface="Wingdings" panose="05000000000000000000" pitchFamily="2" charset="2"/>
              </a:rPr>
              <a:t></a:t>
            </a:r>
            <a:endParaRPr lang="en-US" sz="260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Kuvan paikkamerkki 5" descr="Mukava tiimi isojalka">
            <a:extLst>
              <a:ext uri="{FF2B5EF4-FFF2-40B4-BE49-F238E27FC236}">
                <a16:creationId xmlns:a16="http://schemas.microsoft.com/office/drawing/2014/main" id="{9BABDC1C-27B2-3C9C-A30E-DF3B5BFE4B5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16" r="13916"/>
          <a:stretch>
            <a:fillRect/>
          </a:stretch>
        </p:blipFill>
        <p:spPr>
          <a:xfrm>
            <a:off x="6892842" y="805583"/>
            <a:ext cx="3363579" cy="466076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579A134-787A-5B3A-715A-48BD05264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596260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61</TotalTime>
  <Words>179</Words>
  <Application>Microsoft Office PowerPoint</Application>
  <PresentationFormat>Laajakuva</PresentationFormat>
  <Paragraphs>20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Wingdings</vt:lpstr>
      <vt:lpstr>Galleria</vt:lpstr>
      <vt:lpstr>    YHTEISKUNTA-     FILOSOFIA FI03</vt:lpstr>
      <vt:lpstr>                       Kurssin tavoitteet</vt:lpstr>
      <vt:lpstr>            Kurssin työsuunnitelma</vt:lpstr>
      <vt:lpstr>                       KURSSIN ARVIOINTI</vt:lpstr>
      <vt:lpstr>Tervetuloa kurssille opiskelemaan yhteiskuntaFilosofiaa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Kaartinen Minna</dc:creator>
  <cp:lastModifiedBy>Kaartinen Minna</cp:lastModifiedBy>
  <cp:revision>10</cp:revision>
  <dcterms:created xsi:type="dcterms:W3CDTF">2026-04-08T06:16:27Z</dcterms:created>
  <dcterms:modified xsi:type="dcterms:W3CDTF">2026-04-08T07:20:36Z</dcterms:modified>
</cp:coreProperties>
</file>