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18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5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913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632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28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251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629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599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44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931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840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452BE-0CB9-48BD-A594-C673F8EB9383}" type="datetimeFigureOut">
              <a:rPr lang="fi-FI" smtClean="0"/>
              <a:t>31.10.2017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9698F-F6DE-4213-9275-1B5A483EF1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00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0" y="2717074"/>
            <a:ext cx="12192000" cy="770710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Zeldan</a:t>
            </a:r>
            <a:r>
              <a:rPr lang="fi-FI" dirty="0" smtClean="0"/>
              <a:t> historia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 flipH="1">
            <a:off x="0" y="3605349"/>
            <a:ext cx="12150959" cy="3252651"/>
          </a:xfrm>
        </p:spPr>
        <p:txBody>
          <a:bodyPr>
            <a:normAutofit/>
          </a:bodyPr>
          <a:lstStyle/>
          <a:p>
            <a:pPr lvl="1"/>
            <a:r>
              <a:rPr lang="fi-FI" dirty="0" smtClean="0">
                <a:solidFill>
                  <a:srgbClr val="FF0000"/>
                </a:solidFill>
              </a:rPr>
              <a:t>Toimintaseikkailupeli </a:t>
            </a:r>
            <a:r>
              <a:rPr lang="fi-FI" dirty="0" err="1" smtClean="0">
                <a:solidFill>
                  <a:srgbClr val="FF0000"/>
                </a:solidFill>
              </a:rPr>
              <a:t>the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legend</a:t>
            </a:r>
            <a:r>
              <a:rPr lang="fi-FI" dirty="0" smtClean="0">
                <a:solidFill>
                  <a:srgbClr val="FF0000"/>
                </a:solidFill>
              </a:rPr>
              <a:t> of </a:t>
            </a:r>
            <a:r>
              <a:rPr lang="fi-FI" dirty="0" err="1" smtClean="0">
                <a:solidFill>
                  <a:srgbClr val="FF0000"/>
                </a:solidFill>
              </a:rPr>
              <a:t>zelda</a:t>
            </a:r>
            <a:r>
              <a:rPr lang="fi-FI" dirty="0" smtClean="0">
                <a:solidFill>
                  <a:srgbClr val="FF0000"/>
                </a:solidFill>
              </a:rPr>
              <a:t> (1986) kyseinen peli sisälsi paljon lukuisia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smtClean="0">
                <a:solidFill>
                  <a:srgbClr val="FF0000"/>
                </a:solidFill>
              </a:rPr>
              <a:t>pulmanratkomisia</a:t>
            </a:r>
            <a:r>
              <a:rPr lang="fi-FI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  <a:latin typeface="+mj-lt"/>
              </a:rPr>
              <a:t>Rahajärjestelmän ja roolipelityylistä tasojen ratkontaa. jossa itsekin olen jo aika hyvä mutta se on tosi</a:t>
            </a:r>
          </a:p>
          <a:p>
            <a:pPr lvl="1"/>
            <a:r>
              <a:rPr lang="fi-FI" dirty="0" smtClean="0">
                <a:solidFill>
                  <a:srgbClr val="FF0000"/>
                </a:solidFill>
                <a:latin typeface="+mj-lt"/>
              </a:rPr>
              <a:t>Hyvä peli </a:t>
            </a:r>
            <a:r>
              <a:rPr lang="fi-FI" dirty="0" err="1" smtClean="0">
                <a:solidFill>
                  <a:srgbClr val="FF0000"/>
                </a:solidFill>
                <a:latin typeface="+mj-lt"/>
              </a:rPr>
              <a:t>pakkosanoa</a:t>
            </a:r>
            <a:r>
              <a:rPr lang="fi-FI" dirty="0" smtClean="0">
                <a:solidFill>
                  <a:srgbClr val="FF0000"/>
                </a:solidFill>
                <a:latin typeface="+mj-lt"/>
              </a:rPr>
              <a:t> ja hyvin vanha mutta </a:t>
            </a:r>
            <a:r>
              <a:rPr lang="fi-FI" dirty="0" err="1" smtClean="0">
                <a:solidFill>
                  <a:srgbClr val="FF0000"/>
                </a:solidFill>
                <a:latin typeface="+mj-lt"/>
              </a:rPr>
              <a:t>mitäsiitä</a:t>
            </a:r>
            <a:endParaRPr lang="fi-FI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79" y="0"/>
            <a:ext cx="12196677" cy="2717074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659" y="4702630"/>
            <a:ext cx="5982788" cy="215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05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2659</TotalTime>
  <Words>40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Zeldan historia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Zeldan historia</dc:title>
  <dc:creator>4-luokka Suomi</dc:creator>
  <cp:lastModifiedBy>4-luokka Suomi</cp:lastModifiedBy>
  <cp:revision>6</cp:revision>
  <dcterms:created xsi:type="dcterms:W3CDTF">2017-10-31T10:15:44Z</dcterms:created>
  <dcterms:modified xsi:type="dcterms:W3CDTF">2017-11-02T06:35:29Z</dcterms:modified>
</cp:coreProperties>
</file>