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67" r:id="rId4"/>
    <p:sldId id="261" r:id="rId5"/>
    <p:sldId id="265" r:id="rId6"/>
    <p:sldId id="259" r:id="rId7"/>
    <p:sldId id="263" r:id="rId8"/>
    <p:sldId id="266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9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7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4/2/2022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54955" y="356840"/>
            <a:ext cx="8825658" cy="2787804"/>
          </a:xfrm>
        </p:spPr>
        <p:txBody>
          <a:bodyPr/>
          <a:lstStyle/>
          <a:p>
            <a:r>
              <a:rPr lang="fi-FI" sz="4800" b="1" dirty="0" err="1"/>
              <a:t>Welcome</a:t>
            </a:r>
            <a:r>
              <a:rPr lang="fi-FI" sz="4800" b="1" dirty="0"/>
              <a:t> to Myllylä School</a:t>
            </a:r>
            <a:br>
              <a:rPr lang="fi-FI" sz="4800" dirty="0"/>
            </a:br>
            <a:br>
              <a:rPr lang="fi-FI" sz="4800" dirty="0"/>
            </a:br>
            <a:r>
              <a:rPr lang="fi-FI" dirty="0"/>
              <a:t> 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54955" y="5580268"/>
            <a:ext cx="8825658" cy="861420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03" y="1750742"/>
            <a:ext cx="5424265" cy="4066928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598" y="2987914"/>
            <a:ext cx="3813717" cy="109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79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099600-CB70-477A-81BD-0201C3D88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Winter </a:t>
            </a:r>
            <a:r>
              <a:rPr lang="fi-FI" dirty="0" err="1"/>
              <a:t>fun</a:t>
            </a:r>
            <a:r>
              <a:rPr lang="fi-FI" dirty="0"/>
              <a:t>!</a:t>
            </a:r>
          </a:p>
        </p:txBody>
      </p:sp>
      <p:sp>
        <p:nvSpPr>
          <p:cNvPr id="5" name="AutoShape 4" descr="https://peda.net/orimattila/peruskoulut/pl/mkl/opetus-luonnos/raimo/8429fa02c4d111eaad0e509a4c62f362/viidennen-luokan-kuvia/ensimmaiset-kouluviikot/i20210819121352:file/photo/6dbbe93c258370f46bd5409b78f5694df36cfb9d/IMG_20210819_120939.jpg">
            <a:extLst>
              <a:ext uri="{FF2B5EF4-FFF2-40B4-BE49-F238E27FC236}">
                <a16:creationId xmlns:a16="http://schemas.microsoft.com/office/drawing/2014/main" id="{08EE2D35-B574-453E-BAEA-D58D43A6A5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67BB0A02-4073-46FA-9A16-BDB660859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311" y="1483519"/>
            <a:ext cx="5596097" cy="4195762"/>
          </a:xfr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D45CC87E-9D08-4C92-9D64-AE427C743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208" y="1483519"/>
            <a:ext cx="5695123" cy="427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51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6BAF55F-710E-4ADD-955D-538A938B1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279" y="1325880"/>
            <a:ext cx="3344020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The final work of our previous Erasmus-project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C86F1E-8E2D-4B0B-BB05-41E8E936C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914" y="639905"/>
            <a:ext cx="6915664" cy="5578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AB356F98-B1DF-42B1-A5C4-D80BE07A9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955392" y="1211607"/>
            <a:ext cx="6275584" cy="443997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66617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71971" y="584523"/>
            <a:ext cx="9404723" cy="1400530"/>
          </a:xfrm>
        </p:spPr>
        <p:txBody>
          <a:bodyPr/>
          <a:lstStyle/>
          <a:p>
            <a:pPr algn="ctr"/>
            <a:r>
              <a:rPr lang="fi-FI" b="1" dirty="0"/>
              <a:t>Orimattila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In Päijät-Häme Southern </a:t>
            </a:r>
            <a:r>
              <a:rPr lang="fi-FI" dirty="0" err="1"/>
              <a:t>part</a:t>
            </a:r>
            <a:r>
              <a:rPr lang="fi-FI" dirty="0"/>
              <a:t> of Finland</a:t>
            </a:r>
          </a:p>
          <a:p>
            <a:r>
              <a:rPr lang="en-US" dirty="0"/>
              <a:t>town of 16,000 inhabitants </a:t>
            </a:r>
            <a:r>
              <a:rPr lang="fi-FI" dirty="0"/>
              <a:t> </a:t>
            </a:r>
          </a:p>
          <a:p>
            <a:r>
              <a:rPr lang="en-US" dirty="0"/>
              <a:t>good opportunities to practice physical activities and culture.</a:t>
            </a:r>
          </a:p>
          <a:p>
            <a:r>
              <a:rPr lang="en-US" dirty="0"/>
              <a:t>The nearest cities: Lahti (20 km), Helsinki (90km)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805" y="988177"/>
            <a:ext cx="3056238" cy="556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17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 err="1"/>
              <a:t>Education</a:t>
            </a:r>
            <a:r>
              <a:rPr lang="fi-FI" b="1" dirty="0"/>
              <a:t> </a:t>
            </a:r>
            <a:r>
              <a:rPr lang="fi-FI" b="1" dirty="0" err="1"/>
              <a:t>provider</a:t>
            </a:r>
            <a:r>
              <a:rPr lang="fi-FI" b="1" dirty="0"/>
              <a:t> in Orimattila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400" dirty="0" err="1"/>
              <a:t>Local</a:t>
            </a:r>
            <a:r>
              <a:rPr lang="fi-FI" sz="2400" dirty="0"/>
              <a:t> </a:t>
            </a:r>
            <a:r>
              <a:rPr lang="fi-FI" sz="2400" dirty="0" err="1"/>
              <a:t>education</a:t>
            </a:r>
            <a:r>
              <a:rPr lang="fi-FI" sz="2400" dirty="0"/>
              <a:t> and culture </a:t>
            </a:r>
            <a:r>
              <a:rPr lang="fi-FI" sz="2400" dirty="0" err="1"/>
              <a:t>committee</a:t>
            </a:r>
            <a:r>
              <a:rPr lang="fi-FI" sz="2400" dirty="0"/>
              <a:t> (7 </a:t>
            </a:r>
            <a:r>
              <a:rPr lang="fi-FI" sz="2400" dirty="0" err="1"/>
              <a:t>members</a:t>
            </a:r>
            <a:r>
              <a:rPr lang="fi-FI" sz="2400" dirty="0"/>
              <a:t>, 4-5 </a:t>
            </a:r>
            <a:r>
              <a:rPr lang="fi-FI" sz="2400" dirty="0" err="1"/>
              <a:t>officials</a:t>
            </a:r>
            <a:r>
              <a:rPr lang="fi-FI" sz="2400" dirty="0"/>
              <a:t>)</a:t>
            </a:r>
          </a:p>
          <a:p>
            <a:r>
              <a:rPr lang="fi-FI" sz="2400" dirty="0" err="1"/>
              <a:t>Head</a:t>
            </a:r>
            <a:r>
              <a:rPr lang="fi-FI" sz="2400" dirty="0"/>
              <a:t> of </a:t>
            </a:r>
            <a:r>
              <a:rPr lang="fi-FI" sz="2400" dirty="0" err="1"/>
              <a:t>local</a:t>
            </a:r>
            <a:r>
              <a:rPr lang="fi-FI" sz="2400" dirty="0"/>
              <a:t> </a:t>
            </a:r>
            <a:r>
              <a:rPr lang="fi-FI" sz="2400" dirty="0" err="1"/>
              <a:t>education</a:t>
            </a:r>
            <a:r>
              <a:rPr lang="fi-FI" sz="2400" dirty="0"/>
              <a:t> and culture </a:t>
            </a:r>
            <a:r>
              <a:rPr lang="fi-FI" sz="2400" dirty="0" err="1"/>
              <a:t>department</a:t>
            </a:r>
            <a:r>
              <a:rPr lang="fi-FI" sz="2400" dirty="0"/>
              <a:t> </a:t>
            </a:r>
            <a:endParaRPr lang="fi-FI" sz="2400" b="1" dirty="0"/>
          </a:p>
          <a:p>
            <a:r>
              <a:rPr lang="fi-FI" sz="2400" dirty="0" err="1"/>
              <a:t>Head</a:t>
            </a:r>
            <a:r>
              <a:rPr lang="fi-FI" sz="2400" dirty="0"/>
              <a:t> of </a:t>
            </a:r>
            <a:r>
              <a:rPr lang="fi-FI" sz="2400" dirty="0" err="1"/>
              <a:t>school</a:t>
            </a:r>
            <a:r>
              <a:rPr lang="fi-FI" sz="2400" dirty="0"/>
              <a:t> </a:t>
            </a:r>
            <a:r>
              <a:rPr lang="fi-FI" sz="2400" dirty="0" err="1"/>
              <a:t>development</a:t>
            </a:r>
            <a:r>
              <a:rPr lang="fi-FI" sz="2400" dirty="0"/>
              <a:t> </a:t>
            </a:r>
            <a:endParaRPr lang="fi-FI" sz="2400" b="1" dirty="0"/>
          </a:p>
          <a:p>
            <a:r>
              <a:rPr lang="fi-FI" sz="2400" dirty="0"/>
              <a:t>10 </a:t>
            </a:r>
            <a:r>
              <a:rPr lang="fi-FI" sz="2400" dirty="0" err="1"/>
              <a:t>schools</a:t>
            </a:r>
            <a:r>
              <a:rPr lang="fi-FI" sz="2400" dirty="0"/>
              <a:t> of </a:t>
            </a:r>
            <a:r>
              <a:rPr lang="fi-FI" sz="2400" dirty="0" err="1"/>
              <a:t>which</a:t>
            </a:r>
            <a:r>
              <a:rPr lang="fi-FI" sz="2400" dirty="0"/>
              <a:t> </a:t>
            </a:r>
            <a:r>
              <a:rPr lang="fi-FI" sz="2400" dirty="0" err="1"/>
              <a:t>two</a:t>
            </a:r>
            <a:r>
              <a:rPr lang="fi-FI" sz="2400" dirty="0"/>
              <a:t> </a:t>
            </a:r>
            <a:r>
              <a:rPr lang="fi-FI" sz="2400" dirty="0" err="1"/>
              <a:t>secondary</a:t>
            </a:r>
            <a:r>
              <a:rPr lang="fi-FI" sz="2400" dirty="0"/>
              <a:t> </a:t>
            </a:r>
            <a:r>
              <a:rPr lang="fi-FI" sz="2400" dirty="0" err="1"/>
              <a:t>schools</a:t>
            </a:r>
            <a:endParaRPr lang="fi-FI" sz="2400" dirty="0"/>
          </a:p>
          <a:p>
            <a:r>
              <a:rPr lang="fi-FI" sz="2400" dirty="0"/>
              <a:t>1 </a:t>
            </a:r>
            <a:r>
              <a:rPr lang="fi-FI" sz="2400" dirty="0" err="1"/>
              <a:t>upper</a:t>
            </a:r>
            <a:r>
              <a:rPr lang="fi-FI" sz="2400" dirty="0"/>
              <a:t> </a:t>
            </a:r>
            <a:r>
              <a:rPr lang="fi-FI" sz="2400" dirty="0" err="1"/>
              <a:t>secondary</a:t>
            </a:r>
            <a:r>
              <a:rPr lang="fi-FI" sz="2400" dirty="0"/>
              <a:t> </a:t>
            </a:r>
            <a:r>
              <a:rPr lang="fi-FI" sz="2400" dirty="0" err="1"/>
              <a:t>school</a:t>
            </a:r>
            <a:endParaRPr lang="fi-FI" sz="2400" dirty="0"/>
          </a:p>
          <a:p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53592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/>
              <a:t>Myllylä School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classes from 1 to 6</a:t>
            </a:r>
          </a:p>
          <a:p>
            <a:r>
              <a:rPr lang="en-US" sz="2400" dirty="0"/>
              <a:t>260 pupils</a:t>
            </a:r>
          </a:p>
          <a:p>
            <a:r>
              <a:rPr lang="en-US" sz="2400" dirty="0"/>
              <a:t>pre-primary unit, 35 children</a:t>
            </a:r>
          </a:p>
          <a:p>
            <a:r>
              <a:rPr lang="en-US" sz="2400" dirty="0"/>
              <a:t>Ca. 30 members of staff</a:t>
            </a:r>
          </a:p>
          <a:p>
            <a:r>
              <a:rPr lang="en-US" sz="2400" dirty="0"/>
              <a:t>The school was built in 1995</a:t>
            </a:r>
          </a:p>
          <a:p>
            <a:r>
              <a:rPr lang="en-US" sz="2400" dirty="0"/>
              <a:t>The school was renovated in 2019-2021</a:t>
            </a:r>
          </a:p>
          <a:p>
            <a:endParaRPr lang="en-US" sz="2400" dirty="0"/>
          </a:p>
          <a:p>
            <a:r>
              <a:rPr lang="en-US" sz="2400" dirty="0"/>
              <a:t>Also Preparatory Instruction</a:t>
            </a:r>
          </a:p>
          <a:p>
            <a:endParaRPr lang="en-US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“A chance for every learner” </a:t>
            </a:r>
            <a:endParaRPr lang="fi-FI" sz="2400" dirty="0"/>
          </a:p>
          <a:p>
            <a:r>
              <a:rPr lang="fi-FI" sz="2400" b="1" dirty="0" err="1"/>
              <a:t>Working</a:t>
            </a:r>
            <a:r>
              <a:rPr lang="fi-FI" sz="2400" dirty="0"/>
              <a:t> and </a:t>
            </a:r>
            <a:r>
              <a:rPr lang="fi-FI" sz="2400" b="1" dirty="0" err="1"/>
              <a:t>learning</a:t>
            </a:r>
            <a:r>
              <a:rPr lang="fi-FI" sz="2400" dirty="0"/>
              <a:t> </a:t>
            </a:r>
            <a:r>
              <a:rPr lang="fi-FI" sz="2400" b="1" dirty="0" err="1"/>
              <a:t>together</a:t>
            </a:r>
            <a:r>
              <a:rPr lang="fi-FI" sz="2400" dirty="0"/>
              <a:t> is </a:t>
            </a:r>
            <a:r>
              <a:rPr lang="fi-FI" sz="2400" dirty="0" err="1"/>
              <a:t>important</a:t>
            </a:r>
            <a:endParaRPr lang="fi-FI" sz="2400" dirty="0"/>
          </a:p>
          <a:p>
            <a:r>
              <a:rPr lang="en-US" sz="2400" dirty="0"/>
              <a:t>Every adult is for all the pupils</a:t>
            </a:r>
            <a:r>
              <a:rPr lang="fi-FI" sz="2400" dirty="0"/>
              <a:t> </a:t>
            </a:r>
          </a:p>
          <a:p>
            <a:r>
              <a:rPr lang="fi-FI" sz="2400" dirty="0" err="1"/>
              <a:t>Comenius</a:t>
            </a:r>
            <a:r>
              <a:rPr lang="fi-FI" sz="2400" dirty="0"/>
              <a:t>/Erasmus+  </a:t>
            </a:r>
            <a:r>
              <a:rPr lang="fi-FI" sz="2400" dirty="0" err="1"/>
              <a:t>projects</a:t>
            </a:r>
            <a:r>
              <a:rPr lang="fi-FI" sz="2400" dirty="0"/>
              <a:t> </a:t>
            </a:r>
            <a:r>
              <a:rPr lang="fi-FI" sz="2400" dirty="0" err="1"/>
              <a:t>during</a:t>
            </a:r>
            <a:r>
              <a:rPr lang="fi-FI" sz="2400" dirty="0"/>
              <a:t> </a:t>
            </a:r>
            <a:r>
              <a:rPr lang="fi-FI" sz="2400" dirty="0" err="1"/>
              <a:t>years</a:t>
            </a:r>
            <a:r>
              <a:rPr lang="fi-FI" sz="2400" dirty="0"/>
              <a:t> 1998-2022</a:t>
            </a:r>
          </a:p>
          <a:p>
            <a:r>
              <a:rPr lang="fi-FI" sz="2400" dirty="0"/>
              <a:t>Erasmus </a:t>
            </a:r>
            <a:r>
              <a:rPr lang="fi-FI" sz="2400" dirty="0" err="1"/>
              <a:t>Accrediated</a:t>
            </a:r>
            <a:r>
              <a:rPr lang="fi-FI" sz="2400" dirty="0"/>
              <a:t> in 2021 </a:t>
            </a:r>
            <a:r>
              <a:rPr lang="fi-FI" sz="2400" dirty="0" err="1"/>
              <a:t>among</a:t>
            </a:r>
            <a:r>
              <a:rPr lang="fi-FI" sz="2400" dirty="0"/>
              <a:t>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first</a:t>
            </a:r>
            <a:r>
              <a:rPr lang="fi-FI" sz="2400" dirty="0"/>
              <a:t> </a:t>
            </a:r>
            <a:r>
              <a:rPr lang="fi-FI" sz="2400" dirty="0" err="1"/>
              <a:t>schools</a:t>
            </a:r>
            <a:r>
              <a:rPr lang="fi-FI" sz="2400" dirty="0"/>
              <a:t> in Finland</a:t>
            </a:r>
          </a:p>
          <a:p>
            <a:pPr marL="0" indent="0">
              <a:buNone/>
            </a:pPr>
            <a:endParaRPr lang="fi-FI" sz="2400" dirty="0"/>
          </a:p>
          <a:p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022346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/>
              <a:t>Myllylä </a:t>
            </a:r>
            <a:r>
              <a:rPr lang="fi-FI" b="1" dirty="0" err="1"/>
              <a:t>school</a:t>
            </a:r>
            <a:r>
              <a:rPr lang="fi-FI" b="1" dirty="0"/>
              <a:t> </a:t>
            </a:r>
            <a:r>
              <a:rPr lang="fi-FI" b="1" dirty="0" err="1"/>
              <a:t>staff</a:t>
            </a:r>
            <a:endParaRPr lang="fi-FI" b="1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 err="1"/>
              <a:t>Headmaster</a:t>
            </a:r>
            <a:r>
              <a:rPr lang="fi-FI" sz="2400" dirty="0"/>
              <a:t> and </a:t>
            </a:r>
            <a:r>
              <a:rPr lang="fi-FI" sz="2400" dirty="0" err="1"/>
              <a:t>vice-principal</a:t>
            </a:r>
            <a:endParaRPr lang="fi-FI" sz="2400" dirty="0"/>
          </a:p>
          <a:p>
            <a:r>
              <a:rPr lang="fi-FI" sz="2400" dirty="0"/>
              <a:t>15 </a:t>
            </a:r>
            <a:r>
              <a:rPr lang="fi-FI" sz="2400" dirty="0" err="1"/>
              <a:t>teachers</a:t>
            </a:r>
            <a:endParaRPr lang="fi-FI" sz="2400" dirty="0"/>
          </a:p>
          <a:p>
            <a:r>
              <a:rPr lang="fi-FI" sz="2400" dirty="0"/>
              <a:t>8 </a:t>
            </a:r>
            <a:r>
              <a:rPr lang="fi-FI" sz="2400" dirty="0" err="1"/>
              <a:t>school</a:t>
            </a:r>
            <a:r>
              <a:rPr lang="fi-FI" sz="2400" dirty="0"/>
              <a:t> </a:t>
            </a:r>
            <a:r>
              <a:rPr lang="fi-FI" sz="2400" dirty="0" err="1"/>
              <a:t>assistants</a:t>
            </a:r>
            <a:endParaRPr lang="fi-FI" sz="2400" dirty="0"/>
          </a:p>
          <a:p>
            <a:r>
              <a:rPr lang="fi-FI" sz="2400" dirty="0" err="1"/>
              <a:t>school</a:t>
            </a:r>
            <a:r>
              <a:rPr lang="fi-FI" sz="2400" dirty="0"/>
              <a:t> </a:t>
            </a:r>
            <a:r>
              <a:rPr lang="fi-FI" sz="2400" dirty="0" err="1"/>
              <a:t>nurse</a:t>
            </a:r>
            <a:r>
              <a:rPr lang="fi-FI" sz="2400" dirty="0"/>
              <a:t>, </a:t>
            </a:r>
            <a:r>
              <a:rPr lang="fi-FI" sz="2400" dirty="0" err="1"/>
              <a:t>school</a:t>
            </a:r>
            <a:r>
              <a:rPr lang="fi-FI" sz="2400" dirty="0"/>
              <a:t> </a:t>
            </a:r>
            <a:r>
              <a:rPr lang="fi-FI" sz="2400" dirty="0" err="1"/>
              <a:t>psygologist</a:t>
            </a:r>
            <a:r>
              <a:rPr lang="fi-FI" sz="2400" dirty="0"/>
              <a:t>, </a:t>
            </a:r>
            <a:r>
              <a:rPr lang="fi-FI" sz="2400" dirty="0" err="1"/>
              <a:t>school</a:t>
            </a:r>
            <a:r>
              <a:rPr lang="fi-FI" sz="2400" dirty="0"/>
              <a:t> </a:t>
            </a:r>
            <a:r>
              <a:rPr lang="fi-FI" sz="2400" dirty="0" err="1"/>
              <a:t>social</a:t>
            </a:r>
            <a:r>
              <a:rPr lang="fi-FI" sz="2400" dirty="0"/>
              <a:t> </a:t>
            </a:r>
            <a:r>
              <a:rPr lang="fi-FI" sz="2400" dirty="0" err="1"/>
              <a:t>worker</a:t>
            </a:r>
            <a:endParaRPr lang="fi-FI" sz="2400" dirty="0"/>
          </a:p>
          <a:p>
            <a:r>
              <a:rPr lang="fi-FI" sz="2400" dirty="0"/>
              <a:t> </a:t>
            </a:r>
            <a:r>
              <a:rPr lang="fi-FI" sz="2400" dirty="0" err="1"/>
              <a:t>cleaning</a:t>
            </a:r>
            <a:r>
              <a:rPr lang="fi-FI" sz="2400" dirty="0"/>
              <a:t> and </a:t>
            </a:r>
            <a:r>
              <a:rPr lang="fi-FI" sz="2400" dirty="0" err="1"/>
              <a:t>cooking</a:t>
            </a:r>
            <a:r>
              <a:rPr lang="fi-FI" sz="2400" dirty="0"/>
              <a:t> </a:t>
            </a:r>
            <a:r>
              <a:rPr lang="fi-FI" sz="2400" dirty="0" err="1"/>
              <a:t>staff</a:t>
            </a:r>
            <a:endParaRPr lang="fi-FI" sz="2400" dirty="0"/>
          </a:p>
          <a:p>
            <a:r>
              <a:rPr lang="fi-FI" sz="2400" dirty="0" err="1"/>
              <a:t>Pre-primary</a:t>
            </a:r>
            <a:r>
              <a:rPr lang="fi-FI" sz="2400" dirty="0"/>
              <a:t> </a:t>
            </a:r>
            <a:r>
              <a:rPr lang="fi-FI" sz="2400" dirty="0" err="1"/>
              <a:t>unit</a:t>
            </a:r>
            <a:endParaRPr lang="fi-FI" sz="2400" dirty="0"/>
          </a:p>
          <a:p>
            <a:r>
              <a:rPr lang="fi-FI" sz="2400" dirty="0" err="1"/>
              <a:t>Afternoon</a:t>
            </a:r>
            <a:r>
              <a:rPr lang="fi-FI" sz="2400" dirty="0"/>
              <a:t> </a:t>
            </a:r>
            <a:r>
              <a:rPr lang="fi-FI" sz="2400" dirty="0" err="1"/>
              <a:t>activities-group</a:t>
            </a:r>
            <a:r>
              <a:rPr lang="fi-FI" sz="2400" dirty="0"/>
              <a:t> 12.00 am. – 5.00 pm. (</a:t>
            </a:r>
            <a:r>
              <a:rPr lang="fi-FI" sz="2400" dirty="0" err="1"/>
              <a:t>pupils</a:t>
            </a:r>
            <a:r>
              <a:rPr lang="fi-FI" sz="2400" dirty="0"/>
              <a:t> </a:t>
            </a:r>
            <a:r>
              <a:rPr lang="fi-FI" sz="2400" dirty="0" err="1"/>
              <a:t>from</a:t>
            </a:r>
            <a:r>
              <a:rPr lang="fi-FI" sz="2400" dirty="0"/>
              <a:t> 1th and 2th </a:t>
            </a:r>
            <a:r>
              <a:rPr lang="fi-FI" sz="2400" dirty="0" err="1"/>
              <a:t>grade</a:t>
            </a:r>
            <a:r>
              <a:rPr lang="fi-FI" sz="2400" dirty="0"/>
              <a:t>)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3821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 err="1"/>
              <a:t>Pupils</a:t>
            </a:r>
            <a:r>
              <a:rPr lang="fi-FI" b="1" dirty="0"/>
              <a:t>’ </a:t>
            </a:r>
            <a:r>
              <a:rPr lang="fi-FI" b="1" dirty="0" err="1"/>
              <a:t>council</a:t>
            </a:r>
            <a:endParaRPr lang="fi-FI" b="1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35" y="1269832"/>
            <a:ext cx="3984873" cy="5277977"/>
          </a:xfrm>
        </p:spPr>
      </p:pic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i-FI" sz="2800" dirty="0" err="1"/>
              <a:t>Children</a:t>
            </a:r>
            <a:r>
              <a:rPr lang="fi-FI" sz="2800" dirty="0"/>
              <a:t> </a:t>
            </a:r>
            <a:r>
              <a:rPr lang="fi-FI" sz="2800" dirty="0" err="1"/>
              <a:t>from</a:t>
            </a:r>
            <a:r>
              <a:rPr lang="fi-FI" sz="2800" dirty="0"/>
              <a:t> </a:t>
            </a:r>
            <a:r>
              <a:rPr lang="fi-FI" sz="2800" dirty="0" err="1"/>
              <a:t>each</a:t>
            </a:r>
            <a:r>
              <a:rPr lang="fi-FI" sz="2800" dirty="0"/>
              <a:t> </a:t>
            </a:r>
            <a:r>
              <a:rPr lang="fi-FI" sz="2800" dirty="0" err="1"/>
              <a:t>class</a:t>
            </a:r>
            <a:endParaRPr lang="fi-FI" sz="2800" dirty="0"/>
          </a:p>
          <a:p>
            <a:r>
              <a:rPr lang="fi-FI" sz="2800" dirty="0" err="1"/>
              <a:t>chosen</a:t>
            </a:r>
            <a:r>
              <a:rPr lang="fi-FI" sz="2800" dirty="0"/>
              <a:t> in </a:t>
            </a:r>
            <a:r>
              <a:rPr lang="fi-FI" sz="2800" dirty="0" err="1"/>
              <a:t>election</a:t>
            </a:r>
            <a:endParaRPr lang="fi-FI" sz="2800" dirty="0"/>
          </a:p>
          <a:p>
            <a:r>
              <a:rPr lang="fi-FI" sz="2800" dirty="0"/>
              <a:t>Can </a:t>
            </a:r>
            <a:r>
              <a:rPr lang="fi-FI" sz="2800" dirty="0" err="1"/>
              <a:t>make</a:t>
            </a:r>
            <a:r>
              <a:rPr lang="fi-FI" sz="2800" dirty="0"/>
              <a:t> </a:t>
            </a:r>
            <a:r>
              <a:rPr lang="fi-FI" sz="2800" dirty="0" err="1"/>
              <a:t>proposals</a:t>
            </a:r>
            <a:endParaRPr lang="fi-FI" sz="2800" dirty="0"/>
          </a:p>
          <a:p>
            <a:r>
              <a:rPr lang="fi-FI" sz="2800" dirty="0"/>
              <a:t>Plan and </a:t>
            </a:r>
            <a:r>
              <a:rPr lang="fi-FI" sz="2800" dirty="0" err="1"/>
              <a:t>organize</a:t>
            </a:r>
            <a:r>
              <a:rPr lang="fi-FI" sz="2800" dirty="0"/>
              <a:t> </a:t>
            </a:r>
            <a:r>
              <a:rPr lang="fi-FI" sz="2800" dirty="0" err="1"/>
              <a:t>activities</a:t>
            </a:r>
            <a:r>
              <a:rPr lang="fi-FI" sz="2800" dirty="0"/>
              <a:t> in </a:t>
            </a:r>
            <a:r>
              <a:rPr lang="fi-FI" sz="2800" dirty="0" err="1"/>
              <a:t>school</a:t>
            </a:r>
            <a:endParaRPr lang="fi-FI" sz="2800" dirty="0"/>
          </a:p>
          <a:p>
            <a:r>
              <a:rPr lang="fi-FI" sz="2800" dirty="0" err="1"/>
              <a:t>Take</a:t>
            </a:r>
            <a:r>
              <a:rPr lang="fi-FI" sz="2800" dirty="0"/>
              <a:t> </a:t>
            </a:r>
            <a:r>
              <a:rPr lang="fi-FI" sz="2800" dirty="0" err="1"/>
              <a:t>part</a:t>
            </a:r>
            <a:r>
              <a:rPr lang="fi-FI" sz="2800" dirty="0"/>
              <a:t> in </a:t>
            </a:r>
            <a:r>
              <a:rPr lang="fi-FI" sz="2800" dirty="0" err="1"/>
              <a:t>school</a:t>
            </a:r>
            <a:r>
              <a:rPr lang="fi-FI" sz="2800" dirty="0"/>
              <a:t> </a:t>
            </a:r>
            <a:r>
              <a:rPr lang="fi-FI" sz="2800" dirty="0" err="1"/>
              <a:t>evaluation</a:t>
            </a:r>
            <a:endParaRPr lang="fi-FI" sz="2800" dirty="0"/>
          </a:p>
          <a:p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4185687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 err="1"/>
              <a:t>Let’s</a:t>
            </a:r>
            <a:r>
              <a:rPr lang="fi-FI" b="1" dirty="0"/>
              <a:t> </a:t>
            </a:r>
            <a:r>
              <a:rPr lang="fi-FI" b="1" dirty="0" err="1"/>
              <a:t>work</a:t>
            </a:r>
            <a:r>
              <a:rPr lang="fi-FI" b="1" dirty="0"/>
              <a:t> </a:t>
            </a:r>
            <a:r>
              <a:rPr lang="fi-FI" b="1" dirty="0" err="1"/>
              <a:t>together</a:t>
            </a:r>
            <a:r>
              <a:rPr lang="fi-FI" b="1" dirty="0"/>
              <a:t>…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dirty="0" err="1"/>
              <a:t>interdisciplinary</a:t>
            </a:r>
            <a:r>
              <a:rPr lang="fi-FI" b="1" dirty="0"/>
              <a:t> </a:t>
            </a:r>
            <a:r>
              <a:rPr lang="fi-FI" b="1" dirty="0" err="1"/>
              <a:t>learning</a:t>
            </a:r>
            <a:r>
              <a:rPr lang="fi-FI" b="1" dirty="0"/>
              <a:t> </a:t>
            </a:r>
            <a:r>
              <a:rPr lang="fi-FI" b="1" dirty="0" err="1"/>
              <a:t>modules</a:t>
            </a:r>
            <a:r>
              <a:rPr lang="fi-FI" b="1" dirty="0"/>
              <a:t>: </a:t>
            </a:r>
            <a:r>
              <a:rPr lang="fi-FI" b="1" dirty="0" err="1"/>
              <a:t>Water</a:t>
            </a:r>
            <a:r>
              <a:rPr lang="fi-FI" b="1" dirty="0"/>
              <a:t> </a:t>
            </a:r>
          </a:p>
          <a:p>
            <a:r>
              <a:rPr lang="fi-FI" b="1" dirty="0" err="1"/>
              <a:t>oil</a:t>
            </a:r>
            <a:r>
              <a:rPr lang="fi-FI" b="1" dirty="0"/>
              <a:t> </a:t>
            </a:r>
            <a:r>
              <a:rPr lang="fi-FI" b="1" dirty="0" err="1"/>
              <a:t>catastrof</a:t>
            </a:r>
            <a:endParaRPr lang="fi-FI" b="1" dirty="0"/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35" y="3982480"/>
            <a:ext cx="4395787" cy="2472630"/>
          </a:xfrm>
        </p:spPr>
      </p:pic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8" name="Sisällön paikkamerkki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42" y="452718"/>
            <a:ext cx="4395788" cy="2472630"/>
          </a:xfr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23" y="3385697"/>
            <a:ext cx="1640488" cy="2916423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249" y="3380019"/>
            <a:ext cx="4555524" cy="256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14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sz="4000" b="1" dirty="0"/>
              <a:t>Erasmus-</a:t>
            </a:r>
            <a:r>
              <a:rPr lang="fi-FI" sz="4000" b="1" dirty="0" err="1"/>
              <a:t>work</a:t>
            </a:r>
            <a:r>
              <a:rPr lang="fi-FI" sz="4000" b="1" dirty="0"/>
              <a:t> </a:t>
            </a:r>
            <a:r>
              <a:rPr lang="fi-FI" sz="4000" b="1" dirty="0" err="1"/>
              <a:t>during</a:t>
            </a:r>
            <a:r>
              <a:rPr lang="fi-FI" sz="4000" b="1" dirty="0"/>
              <a:t> </a:t>
            </a:r>
            <a:r>
              <a:rPr lang="fi-FI" sz="4000" b="1" dirty="0" err="1"/>
              <a:t>the</a:t>
            </a:r>
            <a:r>
              <a:rPr lang="fi-FI" sz="4000" b="1" dirty="0"/>
              <a:t> </a:t>
            </a:r>
            <a:r>
              <a:rPr lang="fi-FI" sz="4000" b="1" dirty="0" err="1"/>
              <a:t>years</a:t>
            </a:r>
            <a:endParaRPr lang="fi-FI" sz="4000" b="1" dirty="0"/>
          </a:p>
        </p:txBody>
      </p:sp>
      <p:pic>
        <p:nvPicPr>
          <p:cNvPr id="10" name="Sisällön paikkamerkki 9">
            <a:extLst>
              <a:ext uri="{FF2B5EF4-FFF2-40B4-BE49-F238E27FC236}">
                <a16:creationId xmlns:a16="http://schemas.microsoft.com/office/drawing/2014/main" id="{0C3359E8-EBF0-4DBB-8884-25BE9B209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475" y="1491915"/>
            <a:ext cx="3981399" cy="2239537"/>
          </a:xfr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86DF9B19-1DA5-45D5-8244-F9233BD47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86" y="4081113"/>
            <a:ext cx="4131857" cy="232417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5FFDA027-50C6-42F7-BF32-58C0DDECF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302" y="1491915"/>
            <a:ext cx="4131860" cy="2324171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BB4174BE-8951-4D2A-BDB4-B3587FC2C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691" y="4081113"/>
            <a:ext cx="3098895" cy="2324171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01911C60-CD2C-4BC8-B53C-7E1D83B2E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381634" y="2637142"/>
            <a:ext cx="4191799" cy="235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18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077B6D-0928-4F65-95F6-FD174563A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At </a:t>
            </a:r>
            <a:r>
              <a:rPr lang="fi-FI" dirty="0" err="1"/>
              <a:t>school</a:t>
            </a:r>
            <a:endParaRPr lang="fi-FI" dirty="0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528711DC-E2D3-4244-8E6D-C5823020F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219" y="1389860"/>
            <a:ext cx="5439404" cy="4078279"/>
          </a:xfr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ECDED8BF-6F4B-4355-86DA-3774DA3FA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473" y="1788277"/>
            <a:ext cx="5329219" cy="399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403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i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175</TotalTime>
  <Words>246</Words>
  <Application>Microsoft Office PowerPoint</Application>
  <PresentationFormat>Laajakuva</PresentationFormat>
  <Paragraphs>47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Ioni</vt:lpstr>
      <vt:lpstr>Welcome to Myllylä School   </vt:lpstr>
      <vt:lpstr>Orimattila </vt:lpstr>
      <vt:lpstr>Education provider in Orimattila</vt:lpstr>
      <vt:lpstr>Myllylä School </vt:lpstr>
      <vt:lpstr>Myllylä school staff</vt:lpstr>
      <vt:lpstr>Pupils’ council</vt:lpstr>
      <vt:lpstr>Let’s work together…</vt:lpstr>
      <vt:lpstr>Erasmus-work during the years</vt:lpstr>
      <vt:lpstr>At school</vt:lpstr>
      <vt:lpstr>Winter fun!</vt:lpstr>
      <vt:lpstr>The final work of our previous Erasmus-project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Myllylä School!   </dc:title>
  <dc:creator>Jarno Ovaska</dc:creator>
  <cp:lastModifiedBy>Maarit Rajamäki</cp:lastModifiedBy>
  <cp:revision>56</cp:revision>
  <dcterms:created xsi:type="dcterms:W3CDTF">2018-11-08T10:59:09Z</dcterms:created>
  <dcterms:modified xsi:type="dcterms:W3CDTF">2022-04-02T07:05:11Z</dcterms:modified>
</cp:coreProperties>
</file>