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Historians´views</a:t>
            </a:r>
            <a:r>
              <a:rPr lang="fi-FI" dirty="0" smtClean="0"/>
              <a:t> on MAO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896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Hundred</a:t>
            </a:r>
            <a:r>
              <a:rPr lang="fi-FI" dirty="0" smtClean="0"/>
              <a:t> </a:t>
            </a:r>
            <a:r>
              <a:rPr lang="fi-FI" dirty="0" err="1" smtClean="0"/>
              <a:t>Flowers</a:t>
            </a:r>
            <a:r>
              <a:rPr lang="fi-FI" dirty="0" smtClean="0"/>
              <a:t> </a:t>
            </a:r>
            <a:r>
              <a:rPr lang="fi-FI" dirty="0" err="1" smtClean="0"/>
              <a:t>Campaign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Philip Short: </a:t>
            </a:r>
            <a:r>
              <a:rPr lang="fi-FI" dirty="0" err="1" smtClean="0"/>
              <a:t>Mao´s</a:t>
            </a:r>
            <a:r>
              <a:rPr lang="fi-FI" dirty="0" smtClean="0"/>
              <a:t> </a:t>
            </a:r>
            <a:r>
              <a:rPr lang="fi-FI" dirty="0" err="1" smtClean="0"/>
              <a:t>aim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to </a:t>
            </a:r>
            <a:r>
              <a:rPr lang="fi-FI" dirty="0" err="1" smtClean="0"/>
              <a:t>allow</a:t>
            </a:r>
            <a:r>
              <a:rPr lang="fi-FI" dirty="0" smtClean="0"/>
              <a:t> </a:t>
            </a:r>
            <a:r>
              <a:rPr lang="fi-FI" dirty="0" err="1" smtClean="0"/>
              <a:t>some</a:t>
            </a:r>
            <a:r>
              <a:rPr lang="fi-FI" dirty="0" smtClean="0"/>
              <a:t> </a:t>
            </a:r>
            <a:r>
              <a:rPr lang="fi-FI" dirty="0" err="1" smtClean="0"/>
              <a:t>democracy</a:t>
            </a:r>
            <a:r>
              <a:rPr lang="fi-FI" dirty="0" smtClean="0"/>
              <a:t> into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Communist</a:t>
            </a:r>
            <a:r>
              <a:rPr lang="fi-FI" dirty="0" smtClean="0"/>
              <a:t> party, </a:t>
            </a:r>
            <a:r>
              <a:rPr lang="fi-FI" dirty="0" err="1" smtClean="0"/>
              <a:t>so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party </a:t>
            </a:r>
            <a:r>
              <a:rPr lang="fi-FI" dirty="0" err="1" smtClean="0"/>
              <a:t>could</a:t>
            </a:r>
            <a:r>
              <a:rPr lang="fi-FI" dirty="0" smtClean="0"/>
              <a:t> </a:t>
            </a:r>
            <a:r>
              <a:rPr lang="fi-FI" dirty="0" err="1" smtClean="0"/>
              <a:t>achieve</a:t>
            </a:r>
            <a:r>
              <a:rPr lang="fi-FI" dirty="0" smtClean="0"/>
              <a:t> </a:t>
            </a:r>
            <a:r>
              <a:rPr lang="fi-FI" dirty="0" err="1" smtClean="0"/>
              <a:t>ever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and </a:t>
            </a:r>
            <a:r>
              <a:rPr lang="fi-FI" dirty="0" err="1" smtClean="0"/>
              <a:t>more</a:t>
            </a:r>
            <a:r>
              <a:rPr lang="fi-FI" dirty="0" smtClean="0"/>
              <a:t> and China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become</a:t>
            </a:r>
            <a:r>
              <a:rPr lang="fi-FI" dirty="0" smtClean="0"/>
              <a:t> a pure </a:t>
            </a:r>
            <a:r>
              <a:rPr lang="fi-FI" dirty="0" err="1" smtClean="0"/>
              <a:t>communist</a:t>
            </a:r>
            <a:r>
              <a:rPr lang="fi-FI" dirty="0"/>
              <a:t> </a:t>
            </a:r>
            <a:r>
              <a:rPr lang="fi-FI" dirty="0" smtClean="0"/>
              <a:t>country </a:t>
            </a:r>
            <a:r>
              <a:rPr lang="fi-FI" dirty="0" err="1" smtClean="0"/>
              <a:t>ruled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people</a:t>
            </a:r>
            <a:endParaRPr lang="fi-FI" dirty="0" smtClean="0"/>
          </a:p>
          <a:p>
            <a:r>
              <a:rPr lang="fi-FI" dirty="0" smtClean="0"/>
              <a:t>Jung </a:t>
            </a:r>
            <a:r>
              <a:rPr lang="fi-FI" dirty="0" err="1" smtClean="0"/>
              <a:t>Chang</a:t>
            </a:r>
            <a:r>
              <a:rPr lang="fi-FI" dirty="0" smtClean="0"/>
              <a:t>: </a:t>
            </a:r>
            <a:r>
              <a:rPr lang="fi-FI" dirty="0" err="1" smtClean="0"/>
              <a:t>Mao´s</a:t>
            </a:r>
            <a:r>
              <a:rPr lang="fi-FI" dirty="0" smtClean="0"/>
              <a:t> </a:t>
            </a:r>
            <a:r>
              <a:rPr lang="fi-FI" dirty="0" err="1" smtClean="0"/>
              <a:t>aim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to </a:t>
            </a:r>
            <a:r>
              <a:rPr lang="fi-FI" dirty="0" err="1" smtClean="0"/>
              <a:t>reveal</a:t>
            </a:r>
            <a:r>
              <a:rPr lang="fi-FI" dirty="0" smtClean="0"/>
              <a:t> </a:t>
            </a:r>
            <a:r>
              <a:rPr lang="fi-FI" dirty="0" err="1" smtClean="0"/>
              <a:t>all</a:t>
            </a:r>
            <a:r>
              <a:rPr lang="fi-FI" dirty="0" smtClean="0"/>
              <a:t> </a:t>
            </a:r>
            <a:r>
              <a:rPr lang="fi-FI" dirty="0" err="1" smtClean="0"/>
              <a:t>his</a:t>
            </a:r>
            <a:r>
              <a:rPr lang="fi-FI" dirty="0" smtClean="0"/>
              <a:t> </a:t>
            </a:r>
            <a:r>
              <a:rPr lang="fi-FI" dirty="0" err="1" smtClean="0"/>
              <a:t>enemies</a:t>
            </a:r>
            <a:r>
              <a:rPr lang="fi-FI" dirty="0" smtClean="0"/>
              <a:t> and </a:t>
            </a:r>
            <a:r>
              <a:rPr lang="fi-FI" dirty="0" err="1" smtClean="0"/>
              <a:t>then</a:t>
            </a:r>
            <a:r>
              <a:rPr lang="fi-FI" dirty="0" smtClean="0"/>
              <a:t> </a:t>
            </a:r>
            <a:r>
              <a:rPr lang="fi-FI" dirty="0" err="1" smtClean="0"/>
              <a:t>destroy</a:t>
            </a:r>
            <a:r>
              <a:rPr lang="fi-FI" dirty="0" smtClean="0"/>
              <a:t> </a:t>
            </a:r>
            <a:r>
              <a:rPr lang="fi-FI" dirty="0" err="1" smtClean="0"/>
              <a:t>them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6254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What</a:t>
            </a:r>
            <a:r>
              <a:rPr lang="fi-FI" dirty="0" smtClean="0"/>
              <a:t> </a:t>
            </a:r>
            <a:r>
              <a:rPr lang="fi-FI" dirty="0" err="1" smtClean="0"/>
              <a:t>kind</a:t>
            </a:r>
            <a:r>
              <a:rPr lang="fi-FI" dirty="0" smtClean="0"/>
              <a:t> of </a:t>
            </a:r>
            <a:r>
              <a:rPr lang="fi-FI" dirty="0" err="1" smtClean="0"/>
              <a:t>ruler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MAO?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Until</a:t>
            </a:r>
            <a:r>
              <a:rPr lang="fi-FI" dirty="0" smtClean="0"/>
              <a:t> </a:t>
            </a:r>
            <a:r>
              <a:rPr lang="fi-FI" dirty="0" err="1" smtClean="0"/>
              <a:t>recently</a:t>
            </a:r>
            <a:r>
              <a:rPr lang="fi-FI" dirty="0" smtClean="0"/>
              <a:t> Mao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regarded</a:t>
            </a:r>
            <a:r>
              <a:rPr lang="fi-FI" dirty="0" smtClean="0"/>
              <a:t> as </a:t>
            </a:r>
            <a:r>
              <a:rPr lang="fi-FI" dirty="0" err="1" smtClean="0"/>
              <a:t>harsh</a:t>
            </a:r>
            <a:r>
              <a:rPr lang="fi-FI" dirty="0" smtClean="0"/>
              <a:t> as Hitler and Stalin ( Edgar </a:t>
            </a:r>
            <a:r>
              <a:rPr lang="fi-FI" dirty="0" err="1" smtClean="0"/>
              <a:t>Snow</a:t>
            </a:r>
            <a:r>
              <a:rPr lang="fi-FI" dirty="0" smtClean="0"/>
              <a:t>; a </a:t>
            </a:r>
            <a:r>
              <a:rPr lang="fi-FI" dirty="0" err="1" smtClean="0"/>
              <a:t>hero</a:t>
            </a:r>
            <a:r>
              <a:rPr lang="fi-FI" dirty="0" smtClean="0"/>
              <a:t> </a:t>
            </a:r>
            <a:r>
              <a:rPr lang="fi-FI" dirty="0" err="1" smtClean="0"/>
              <a:t>who</a:t>
            </a:r>
            <a:r>
              <a:rPr lang="fi-FI" dirty="0" smtClean="0"/>
              <a:t> </a:t>
            </a:r>
            <a:r>
              <a:rPr lang="fi-FI" dirty="0" err="1" smtClean="0"/>
              <a:t>liberated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Chinese</a:t>
            </a:r>
            <a:r>
              <a:rPr lang="fi-FI" dirty="0" smtClean="0"/>
              <a:t> </a:t>
            </a:r>
            <a:r>
              <a:rPr lang="fi-FI" dirty="0" err="1" smtClean="0"/>
              <a:t>peasants</a:t>
            </a:r>
            <a:r>
              <a:rPr lang="fi-FI" dirty="0" smtClean="0"/>
              <a:t>, Stuart </a:t>
            </a:r>
            <a:r>
              <a:rPr lang="fi-FI" dirty="0" err="1" smtClean="0"/>
              <a:t>Schram</a:t>
            </a:r>
            <a:r>
              <a:rPr lang="fi-FI" dirty="0" smtClean="0"/>
              <a:t>: </a:t>
            </a:r>
            <a:r>
              <a:rPr lang="fi-FI" dirty="0" err="1" smtClean="0"/>
              <a:t>Mao´s</a:t>
            </a:r>
            <a:r>
              <a:rPr lang="fi-FI" dirty="0" smtClean="0"/>
              <a:t> </a:t>
            </a:r>
            <a:r>
              <a:rPr lang="fi-FI" dirty="0" err="1" smtClean="0"/>
              <a:t>unique</a:t>
            </a:r>
            <a:r>
              <a:rPr lang="fi-FI" dirty="0" smtClean="0"/>
              <a:t> vision, </a:t>
            </a:r>
            <a:r>
              <a:rPr lang="fi-FI" dirty="0" err="1" smtClean="0"/>
              <a:t>strong</a:t>
            </a:r>
            <a:r>
              <a:rPr lang="fi-FI" dirty="0" smtClean="0"/>
              <a:t> </a:t>
            </a:r>
            <a:r>
              <a:rPr lang="fi-FI" dirty="0" err="1" smtClean="0"/>
              <a:t>continous</a:t>
            </a:r>
            <a:r>
              <a:rPr lang="fi-FI" dirty="0" smtClean="0"/>
              <a:t> </a:t>
            </a:r>
            <a:r>
              <a:rPr lang="fi-FI" dirty="0" err="1" smtClean="0"/>
              <a:t>nationalism</a:t>
            </a:r>
            <a:r>
              <a:rPr lang="fi-FI" dirty="0" smtClean="0"/>
              <a:t>)</a:t>
            </a:r>
          </a:p>
          <a:p>
            <a:endParaRPr lang="fi-FI" dirty="0"/>
          </a:p>
          <a:p>
            <a:r>
              <a:rPr lang="fi-FI" dirty="0" smtClean="0"/>
              <a:t>Philip Short: </a:t>
            </a:r>
            <a:r>
              <a:rPr lang="fi-FI" dirty="0" err="1" smtClean="0"/>
              <a:t>one</a:t>
            </a:r>
            <a:r>
              <a:rPr lang="fi-FI" dirty="0" smtClean="0"/>
              <a:t> </a:t>
            </a:r>
            <a:r>
              <a:rPr lang="fi-FI" dirty="0" err="1" smtClean="0"/>
              <a:t>has</a:t>
            </a:r>
            <a:r>
              <a:rPr lang="fi-FI" dirty="0" smtClean="0"/>
              <a:t> to </a:t>
            </a:r>
            <a:r>
              <a:rPr lang="fi-FI" dirty="0" err="1" smtClean="0"/>
              <a:t>understand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context</a:t>
            </a:r>
            <a:r>
              <a:rPr lang="fi-FI" dirty="0" smtClean="0"/>
              <a:t>, Mao a </a:t>
            </a:r>
            <a:r>
              <a:rPr lang="fi-FI" dirty="0" err="1" smtClean="0"/>
              <a:t>visionary</a:t>
            </a:r>
            <a:r>
              <a:rPr lang="fi-FI" dirty="0" smtClean="0"/>
              <a:t> </a:t>
            </a:r>
            <a:r>
              <a:rPr lang="fi-FI" dirty="0" err="1" smtClean="0"/>
              <a:t>statesman</a:t>
            </a:r>
            <a:endParaRPr lang="fi-FI" dirty="0" smtClean="0"/>
          </a:p>
          <a:p>
            <a:r>
              <a:rPr lang="fi-FI" dirty="0" smtClean="0"/>
              <a:t>Jonathan </a:t>
            </a:r>
            <a:r>
              <a:rPr lang="fi-FI" dirty="0" err="1" smtClean="0"/>
              <a:t>Spence</a:t>
            </a:r>
            <a:r>
              <a:rPr lang="fi-FI" dirty="0" smtClean="0"/>
              <a:t>; </a:t>
            </a:r>
            <a:r>
              <a:rPr lang="fi-FI" dirty="0" err="1" smtClean="0"/>
              <a:t>both</a:t>
            </a:r>
            <a:r>
              <a:rPr lang="fi-FI" dirty="0" smtClean="0"/>
              <a:t> a </a:t>
            </a:r>
            <a:r>
              <a:rPr lang="fi-FI" dirty="0" err="1" smtClean="0"/>
              <a:t>visionary</a:t>
            </a:r>
            <a:r>
              <a:rPr lang="fi-FI" dirty="0" smtClean="0"/>
              <a:t> and a </a:t>
            </a:r>
            <a:r>
              <a:rPr lang="fi-FI" dirty="0" err="1" smtClean="0"/>
              <a:t>realist</a:t>
            </a:r>
            <a:endParaRPr lang="fi-FI" dirty="0" smtClean="0"/>
          </a:p>
          <a:p>
            <a:r>
              <a:rPr lang="fi-FI" dirty="0" smtClean="0"/>
              <a:t>Lee </a:t>
            </a:r>
            <a:r>
              <a:rPr lang="fi-FI" dirty="0" err="1" smtClean="0"/>
              <a:t>Feigon</a:t>
            </a:r>
            <a:r>
              <a:rPr lang="fi-FI" dirty="0" smtClean="0"/>
              <a:t>: Mao as an </a:t>
            </a:r>
            <a:r>
              <a:rPr lang="fi-FI" dirty="0" err="1" smtClean="0"/>
              <a:t>original</a:t>
            </a:r>
            <a:r>
              <a:rPr lang="fi-FI" dirty="0" smtClean="0"/>
              <a:t> </a:t>
            </a:r>
            <a:r>
              <a:rPr lang="fi-FI" dirty="0" err="1" smtClean="0"/>
              <a:t>statesman</a:t>
            </a:r>
            <a:r>
              <a:rPr lang="fi-FI" dirty="0" smtClean="0"/>
              <a:t>, </a:t>
            </a:r>
            <a:r>
              <a:rPr lang="fi-FI" dirty="0" err="1" smtClean="0"/>
              <a:t>paved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way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change</a:t>
            </a:r>
            <a:r>
              <a:rPr lang="fi-FI" dirty="0" smtClean="0"/>
              <a:t> in China</a:t>
            </a:r>
          </a:p>
          <a:p>
            <a:endParaRPr lang="fi-FI" dirty="0"/>
          </a:p>
          <a:p>
            <a:r>
              <a:rPr lang="fi-FI" dirty="0" err="1" smtClean="0"/>
              <a:t>Recent</a:t>
            </a:r>
            <a:r>
              <a:rPr lang="fi-FI" smtClean="0"/>
              <a:t> Critical </a:t>
            </a:r>
            <a:r>
              <a:rPr lang="fi-FI" dirty="0" err="1" smtClean="0"/>
              <a:t>approach</a:t>
            </a:r>
            <a:r>
              <a:rPr lang="fi-FI" dirty="0" smtClean="0"/>
              <a:t> on Mao:</a:t>
            </a:r>
          </a:p>
          <a:p>
            <a:r>
              <a:rPr lang="fi-FI" dirty="0"/>
              <a:t> </a:t>
            </a:r>
            <a:r>
              <a:rPr lang="fi-FI" dirty="0" smtClean="0"/>
              <a:t>Jung </a:t>
            </a:r>
            <a:r>
              <a:rPr lang="fi-FI" dirty="0" err="1" smtClean="0"/>
              <a:t>Chang</a:t>
            </a:r>
            <a:r>
              <a:rPr lang="fi-FI" dirty="0" smtClean="0"/>
              <a:t>, Jon </a:t>
            </a:r>
            <a:r>
              <a:rPr lang="fi-FI" dirty="0" err="1" smtClean="0"/>
              <a:t>Haliday</a:t>
            </a:r>
            <a:r>
              <a:rPr lang="fi-FI" dirty="0" smtClean="0"/>
              <a:t>, </a:t>
            </a:r>
            <a:r>
              <a:rPr lang="fi-FI" dirty="0" err="1" smtClean="0"/>
              <a:t>Jasper</a:t>
            </a:r>
            <a:r>
              <a:rPr lang="fi-FI" dirty="0" smtClean="0"/>
              <a:t> Becker : a </a:t>
            </a:r>
            <a:r>
              <a:rPr lang="fi-FI" dirty="0" err="1" smtClean="0"/>
              <a:t>greatest</a:t>
            </a:r>
            <a:r>
              <a:rPr lang="fi-FI" dirty="0" smtClean="0"/>
              <a:t> </a:t>
            </a:r>
            <a:r>
              <a:rPr lang="fi-FI" dirty="0" err="1" smtClean="0"/>
              <a:t>mass</a:t>
            </a:r>
            <a:r>
              <a:rPr lang="fi-FI" dirty="0" smtClean="0"/>
              <a:t> </a:t>
            </a:r>
            <a:r>
              <a:rPr lang="fi-FI" dirty="0" err="1" smtClean="0"/>
              <a:t>murderer</a:t>
            </a:r>
            <a:r>
              <a:rPr lang="fi-FI" dirty="0" smtClean="0"/>
              <a:t> in </a:t>
            </a:r>
            <a:r>
              <a:rPr lang="fi-FI" dirty="0" err="1" smtClean="0"/>
              <a:t>human</a:t>
            </a:r>
            <a:r>
              <a:rPr lang="fi-FI" dirty="0" smtClean="0"/>
              <a:t> </a:t>
            </a:r>
            <a:r>
              <a:rPr lang="fi-FI" dirty="0" err="1" smtClean="0"/>
              <a:t>history</a:t>
            </a:r>
            <a:r>
              <a:rPr lang="fi-FI" dirty="0" smtClean="0"/>
              <a:t>, Mao </a:t>
            </a:r>
            <a:r>
              <a:rPr lang="fi-FI" dirty="0" err="1" smtClean="0"/>
              <a:t>persecuted</a:t>
            </a:r>
            <a:r>
              <a:rPr lang="fi-FI" dirty="0" smtClean="0"/>
              <a:t> </a:t>
            </a:r>
            <a:r>
              <a:rPr lang="fi-FI" dirty="0" err="1" smtClean="0"/>
              <a:t>individuals</a:t>
            </a:r>
            <a:r>
              <a:rPr lang="fi-FI" dirty="0" smtClean="0"/>
              <a:t> </a:t>
            </a:r>
            <a:r>
              <a:rPr lang="fi-FI" dirty="0" err="1" smtClean="0"/>
              <a:t>simply</a:t>
            </a:r>
            <a:r>
              <a:rPr lang="fi-FI" dirty="0" smtClean="0"/>
              <a:t> </a:t>
            </a:r>
            <a:r>
              <a:rPr lang="fi-FI" dirty="0" err="1" smtClean="0"/>
              <a:t>because</a:t>
            </a:r>
            <a:r>
              <a:rPr lang="fi-FI" dirty="0" smtClean="0"/>
              <a:t> of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thoughts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7969683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18</TotalTime>
  <Words>171</Words>
  <Application>Microsoft Office PowerPoint</Application>
  <PresentationFormat>Laajakuva</PresentationFormat>
  <Paragraphs>13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Century Gothic</vt:lpstr>
      <vt:lpstr>Garamond</vt:lpstr>
      <vt:lpstr>Savon</vt:lpstr>
      <vt:lpstr>Historians´views on MAO</vt:lpstr>
      <vt:lpstr>Hundred Flowers Campaign </vt:lpstr>
      <vt:lpstr>What kind of ruler was MAO?</vt:lpstr>
    </vt:vector>
  </TitlesOfParts>
  <Company>AO Tietohallinto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Historians´views on MAO</dc:title>
  <dc:creator>Soininen Susanna</dc:creator>
  <cp:lastModifiedBy>Soininen Susanna</cp:lastModifiedBy>
  <cp:revision>3</cp:revision>
  <dcterms:created xsi:type="dcterms:W3CDTF">2016-01-26T11:55:59Z</dcterms:created>
  <dcterms:modified xsi:type="dcterms:W3CDTF">2016-01-26T12:14:30Z</dcterms:modified>
</cp:coreProperties>
</file>