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280" y="3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35a7a5a2ff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35a7a5a2f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35a7a5a2ff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35a7a5a2ff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fecc0b197a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fecc0b197a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52bf07f790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5" name="Google Shape;145;g152bf07f79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fecc0b197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fecc0b197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5560b050ab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15560b050ab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8" name="Google Shape;118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FAD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457200" lvl="0" indent="-43434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 startAt="4"/>
            </a:pPr>
            <a:r>
              <a:rPr lang="fi"/>
              <a:t>Monikulttuuristuvat yhteiskunnat</a:t>
            </a:r>
            <a:br>
              <a:rPr lang="fi"/>
            </a:br>
            <a:br>
              <a:rPr lang="fi"/>
            </a:br>
            <a:r>
              <a:rPr lang="fi"/>
              <a:t>Virittely: Suvaita vai rajoittaa?</a:t>
            </a:r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Suvaita vai rajoittaa?</a:t>
            </a:r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434100" y="145199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74650" algn="l" rtl="0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Tehtävän tarkoituksena on pohtia, mitkä vieraiden kulttuurien tavat ja asiat pitäisi sallia ja mitä niistä pitäisi rajoittaa Suomessa. 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Keksikää esimerkkejä vieraan kulttuurin tavoista, joita suomalaisessa kulttuurissa kasvaneen voi olla vaikea hyväksyä. Kerätkää löydöksistä lista.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Jos ette keksi riittävästi esimerkkejä, kysykää opettajalta vinkkejä.</a:t>
            </a:r>
            <a:endParaRPr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3"/>
          <p:cNvSpPr txBox="1"/>
          <p:nvPr/>
        </p:nvSpPr>
        <p:spPr>
          <a:xfrm>
            <a:off x="369000" y="4506600"/>
            <a:ext cx="45636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4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Suvaita vai rajoittaa?</a:t>
            </a:r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body" idx="1"/>
          </p:nvPr>
        </p:nvSpPr>
        <p:spPr>
          <a:xfrm>
            <a:off x="628650" y="1398950"/>
            <a:ext cx="33744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lnSpcReduction="20000"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Pohtikaa, mitkä tavat ja asiat ovat laittomia Suomessa.</a:t>
            </a:r>
            <a:endParaRPr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Sijoittakaa loput seuraavaan nelikenttään.</a:t>
            </a:r>
            <a:endParaRPr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Jos jokin sijoitus tuntuu hankalalta, keskustelkaa siitä yhdessä.</a:t>
            </a:r>
            <a:endParaRPr/>
          </a:p>
        </p:txBody>
      </p:sp>
      <p:pic>
        <p:nvPicPr>
          <p:cNvPr id="142" name="Google Shape;142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03028" y="1398953"/>
            <a:ext cx="4512325" cy="315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FAD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fi"/>
              <a:t>Opettajalle</a:t>
            </a:r>
            <a:endParaRPr/>
          </a:p>
        </p:txBody>
      </p:sp>
      <p:sp>
        <p:nvSpPr>
          <p:cNvPr id="148" name="Google Shape;148;p25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49" name="Google Shape;149;p25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6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Nelikenttä: Suvaita vai rajoittaa?</a:t>
            </a:r>
            <a:endParaRPr/>
          </a:p>
        </p:txBody>
      </p:sp>
      <p:pic>
        <p:nvPicPr>
          <p:cNvPr id="155" name="Google Shape;155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32537" y="1166799"/>
            <a:ext cx="5678925" cy="397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7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Esimerkkejä nelikenttään sijoitettavista asioista</a:t>
            </a:r>
            <a:endParaRPr/>
          </a:p>
        </p:txBody>
      </p:sp>
      <p:sp>
        <p:nvSpPr>
          <p:cNvPr id="161" name="Google Shape;161;p27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fontScale="85000" lnSpcReduction="20000"/>
          </a:bodyPr>
          <a:lstStyle/>
          <a:p>
            <a:pPr marL="457200" lvl="0" indent="-352742" algn="l" rtl="0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muslimin huivi naispoliisilla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muslimin huivi sairaanhoitajalla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verikosto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romaniasu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poikien ympärileikkaus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turbaani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burka opettajalla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järjestetty lapsiavioliitto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bussinkuljettajien rukoustauot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tytön ympärileikkaus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muslimitytön poissaolo liikuntatunneilta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lasten fyysinen kurittaminen</a:t>
            </a:r>
            <a:endParaRPr/>
          </a:p>
        </p:txBody>
      </p:sp>
      <p:sp>
        <p:nvSpPr>
          <p:cNvPr id="162" name="Google Shape;162;p27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lnSpcReduction="10000"/>
          </a:bodyPr>
          <a:lstStyle/>
          <a:p>
            <a:pPr marL="457200" lvl="0" indent="-349250" algn="l" rtl="0">
              <a:spcBef>
                <a:spcPts val="800"/>
              </a:spcBef>
              <a:spcAft>
                <a:spcPts val="0"/>
              </a:spcAft>
              <a:buSzPts val="1900"/>
              <a:buChar char="●"/>
            </a:pPr>
            <a:r>
              <a:rPr lang="fi" sz="1900"/>
              <a:t>jehovantodistajien verensiirtokielto vakavan auto-onnettomuuden jälkeen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fi" sz="1900"/>
              <a:t>isän mielipiteen huomioiminen vaimon valinnassa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fi" sz="1900"/>
              <a:t>koiran syöminen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fi" sz="1900"/>
              <a:t>poikalasten suosiminen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fi" sz="1900"/>
              <a:t>moniavioisuus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fi" sz="1900"/>
              <a:t>kunniamurha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fi" sz="1900"/>
              <a:t>hindun ruokavalio, joka ei salli naudanlihaa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fi" sz="1900"/>
              <a:t>muslimin ruokavalio, joka ei salli porsaanlihaa</a:t>
            </a:r>
            <a:endParaRPr sz="1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Office PowerPoint</Application>
  <PresentationFormat>Näytössä katseltava esitys (16:9)</PresentationFormat>
  <Paragraphs>39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Simple Light</vt:lpstr>
      <vt:lpstr>Office-teema</vt:lpstr>
      <vt:lpstr>Monikulttuuristuvat yhteiskunnat  Virittely: Suvaita vai rajoittaa?</vt:lpstr>
      <vt:lpstr>Suvaita vai rajoittaa?</vt:lpstr>
      <vt:lpstr>Suvaita vai rajoittaa?</vt:lpstr>
      <vt:lpstr>Opettajalle</vt:lpstr>
      <vt:lpstr>Nelikenttä: Suvaita vai rajoittaa?</vt:lpstr>
      <vt:lpstr>Esimerkkejä nelikenttään sijoitettavista asioista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Monikulttuuristuvat yhteiskunnat  Virittely: Suvaita vai rajoittaa?</dc:title>
  <dc:creator>Kaartinen Minna</dc:creator>
  <cp:lastModifiedBy>Kaartinen Minna</cp:lastModifiedBy>
  <cp:revision>1</cp:revision>
  <dcterms:modified xsi:type="dcterms:W3CDTF">2024-03-04T17:25:28Z</dcterms:modified>
</cp:coreProperties>
</file>