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78B055-1831-4206-ECC3-793047F88E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1D38DE9-254F-AB8A-FF28-E7C3CF501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1506E9-E857-D8D8-30AC-6FDBFC6CC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FB94BA-47BF-5FD7-C8A5-160106194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59BB92-950B-51CF-9858-E92113CA2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508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0CCF33-846E-6C31-92C6-E660436C5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887B486-0DA7-7A88-7A18-2C4E19F713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AD5FA-FD47-ADD6-320D-21B547245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E65F56-B291-1728-30C3-BAF8E50A5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B2A0D9-31B7-4A85-6C8C-B541573AF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003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DE51746-5237-FCC7-8C46-038D1252FA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3956251-0342-1AD3-417B-5544ACF13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BA4ACD-2DB1-C12A-BD59-E6F6D088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B41D46-EA73-99A4-875D-259483384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4FAF7E-12A0-2F48-D34B-4452053EA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106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EC4501-148F-3E81-6C87-013BA2B7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68F74A-F103-6E76-30EC-40D057D47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8088C9-C9DE-B103-B467-D18E8CD55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7CD8BC-7923-C4B0-936F-6EADC7DAF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08AFC5B-C7D6-6004-E43B-B88FF5055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4357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69780E-7052-7DD5-DEB4-48BBD123F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63962E-A90C-0556-1CC5-3FD741A7F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8DADAF-45DB-6B0C-7C95-EA42CC9B8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85DA42-5D9A-CAA8-35DC-A46B979DC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C49064-2F08-FB30-E432-BFEB10E90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6092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EF132D-ED53-06F9-4558-86BEA2991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E91945-E97A-4586-84C2-D3976B201B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7F41816-DD9E-C5BC-55D4-1577AAF7C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67889BD-5311-2FCF-8336-0D13B8907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7CCBF9A-DA37-F637-A03C-9C10CFE4A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55B184-D3B8-EA1C-B9B2-9E1C8817D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0007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E952D5-4377-29C5-DD97-D990455AB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B1231A-1368-C6CE-B0D3-F1AB6F37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CE0E97C-0430-DE5F-58E3-E2E5C4FA5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591A263-F15E-9A8F-8D05-E229EF97B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DB4C4F5-7B74-3C0B-8B26-6F30BD435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9950EC3-8085-79EE-BFE7-F6B665D7B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E5E1BD8-0F5E-3BFC-E39E-0940B69EF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5A51FB2-0999-0E6D-7AAF-AAFBD18EB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9737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34BEAD-3971-8827-CA0D-7123C71D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1EB68B6-0273-4353-FDC7-A9D4368DF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71ACFBE-7984-ABCC-2BC8-CD9E13C0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1F517D3-EFDB-B750-BD28-322A73D24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0311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5F0367B-10C0-DE57-0D61-12EAA4D06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F079066-263A-381D-E983-C3D13D183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2E763CF-D977-185C-6D6C-379451D29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801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A5EC8F-9757-5D1F-A989-86B30D3AB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992D37-2FC6-7A25-5C9E-2282D106F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C20E5F4-3D4C-80AE-F7ED-C4551EFE3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FEB2D3-9019-5ED7-ABEE-B31ACCD08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4FEF22A-2A01-3740-C141-90E073994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704AF3-018C-36D6-8D0C-ED3F6CE33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07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A503FE-3597-323A-5AEE-BC514A9FB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3BA3477-36F6-4760-47DA-FE1744ABB4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E2EB993-BB2F-F5C7-7A02-6D4C6F3AB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C2EC01D-4CAD-A849-6409-760059E96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2B269B-DF6D-1178-3300-6922A02CA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09084F8-1F4C-1BC0-2D3D-A096D596D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81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74E0246-0D8E-B814-BEED-12334A303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B6D63AF-10B3-5555-0B6B-2B3702AA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B50FCF-CCEF-0C5E-CAD7-30B9D80282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BC2D01-445C-4D17-8EDD-5CB83D15C743}" type="datetimeFigureOut">
              <a:rPr lang="fi-FI" smtClean="0"/>
              <a:t>21.2.2025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7377A6-D116-B9EE-24D3-18300268CA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F69B7F-0BCA-A134-88B7-5B48880340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E4FC81-4015-46FF-8F48-98A901942D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8333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CD99AE-C00D-FC3C-71B6-9C5F545582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Ei kukaan ja ei mikään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49606BF-3755-6A97-C58C-199D3A0869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Kysymyksien vastaukset</a:t>
            </a:r>
          </a:p>
        </p:txBody>
      </p:sp>
    </p:spTree>
    <p:extLst>
      <p:ext uri="{BB962C8B-B14F-4D97-AF65-F5344CB8AC3E}">
        <p14:creationId xmlns:p14="http://schemas.microsoft.com/office/powerpoint/2010/main" val="3257839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057A3B-EFE1-2254-9277-C744E2976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23A0F2-51F1-9AD7-AA0A-54D0FDEE8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lphaLcParenR"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Missä haluaisit käydä huomenna?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</a:t>
            </a:r>
            <a:r>
              <a:rPr lang="fi-FI" sz="24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missään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Olen  väsynyt.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Mitä Juha opiskelee? 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Juuri nyt 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 mitään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mutta hän aikoo hakea yliopistoon.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 Kenelle kerroitte asiasta?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Emme kenellekään/kellekään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on salaisuus.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Kenen luo lapset menevät yöksi? 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Eivät kenenkään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He nukkuvat kotona.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789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524A9A-1A6D-7926-779F-CB9085DE8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BC88E2-F75C-532A-AAFA-F7BA46511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Mistä mummo voi ostaa ruokaa sunnuntaina?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 mistään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Kaikki kaupat ovat lakossa.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 Mihin maahan aiotte matkustaa joululomalla?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Emme mihinkään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Haluamme viettää valkoisen joulun Suomessa.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g)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Kenen kanssa naapuri kävi viime viikolla puolukassa?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  kenenkään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koska koko viikon satoi.</a:t>
            </a:r>
            <a:endParaRPr lang="fi-FI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h) Millä kulkuvälineellä lähdet töihin?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millään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koska kävelen.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086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2C52C2-1B97-42BA-E63E-EF67FC965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DCD16B-B512-9A42-1E99-1274772E5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0050" lvl="0" indent="-400050">
              <a:lnSpc>
                <a:spcPct val="115000"/>
              </a:lnSpc>
              <a:buAutoNum type="romanLcParenR"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Miltä ruoat maistuivat?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Eivät miltään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ne olivat mauttomia.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j)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Keneen haluaisitte tutustua?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Emme keneenkään/kehenkään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koska meillä on jo tarpeeksi tuttuja.</a:t>
            </a:r>
            <a:endParaRPr lang="fi-FI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k) Kenestä he juttelivat äsken?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Eivät kenestäkään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he juttelivat vain säästä.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l)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Kenellä on aikaa auttaa minua?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 kenelläkään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kaikki ovat kiireisiä.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158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696CDC-3FC2-FC6A-A7C2-0DE070FEF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251B33-4DD8-0574-3F97-635DEA163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m) Mitkä asiat häiritsevät teitä? </a:t>
            </a:r>
          </a:p>
          <a:p>
            <a:pPr marL="0" lvl="0"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Eivät mitkään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kaikki asiat ovat kunnossa.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n) Ketä he vihaavat?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Eivät ketään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he rakastavat kaikkia.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97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219</Words>
  <Application>Microsoft Office PowerPoint</Application>
  <PresentationFormat>Laajakuva</PresentationFormat>
  <Paragraphs>31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Ei kukaan ja ei mikään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4</cp:revision>
  <dcterms:created xsi:type="dcterms:W3CDTF">2025-02-21T11:15:01Z</dcterms:created>
  <dcterms:modified xsi:type="dcterms:W3CDTF">2025-02-21T11:25:33Z</dcterms:modified>
</cp:coreProperties>
</file>