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7" r:id="rId5"/>
    <p:sldId id="262" r:id="rId6"/>
    <p:sldId id="258" r:id="rId7"/>
    <p:sldId id="263" r:id="rId8"/>
    <p:sldId id="264" r:id="rId9"/>
    <p:sldId id="259" r:id="rId10"/>
    <p:sldId id="260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5" userDrawn="1">
          <p15:clr>
            <a:srgbClr val="A4A3A4"/>
          </p15:clr>
        </p15:guide>
        <p15:guide id="2" orient="horz" pos="4235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131" userDrawn="1">
          <p15:clr>
            <a:srgbClr val="A4A3A4"/>
          </p15:clr>
        </p15:guide>
        <p15:guide id="6" pos="56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 showGuides="1">
      <p:cViewPr varScale="1">
        <p:scale>
          <a:sx n="66" d="100"/>
          <a:sy n="66" d="100"/>
        </p:scale>
        <p:origin x="448" y="44"/>
      </p:cViewPr>
      <p:guideLst>
        <p:guide orient="horz" pos="85"/>
        <p:guide orient="horz" pos="4235"/>
        <p:guide orient="horz" pos="2160"/>
        <p:guide pos="2880"/>
        <p:guide pos="131"/>
        <p:guide pos="562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5" d="100"/>
          <a:sy n="65" d="100"/>
        </p:scale>
        <p:origin x="1698" y="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fi-FI"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fi-FI" sz="1200"/>
            </a:lvl1pPr>
          </a:lstStyle>
          <a:p>
            <a:fld id="{C69B1E1D-1656-4BF3-B39D-523606D6DB44}" type="datetimeFigureOut">
              <a:rPr lang="fi-FI"/>
              <a:t>4.6.2017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fi-FI"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fi-FI" sz="1200"/>
            </a:lvl1pPr>
          </a:lstStyle>
          <a:p>
            <a:fld id="{624149B6-8CC3-4B9A-BCBF-5AF8A7649FF2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fi-FI"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fi-FI" sz="1200"/>
            </a:lvl1pPr>
          </a:lstStyle>
          <a:p>
            <a:fld id="{A85FC044-1321-463A-86E8-35D85A959797}" type="datetimeFigureOut">
              <a:t>4.6.2017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fi-FI"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fi-FI" sz="1200"/>
            </a:lvl1pPr>
          </a:lstStyle>
          <a:p>
            <a:fld id="{86AA99EE-A2C0-4BE5-BB96-1FDEE1D6095A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6775" rtl="0" eaLnBrk="1" latinLnBrk="0" hangingPunct="1">
      <a:defRPr lang="fi-FI" sz="1059" kern="1200">
        <a:solidFill>
          <a:schemeClr val="tx1"/>
        </a:solidFill>
        <a:latin typeface="+mn-lt"/>
        <a:ea typeface="+mn-ea"/>
        <a:cs typeface="+mn-cs"/>
      </a:defRPr>
    </a:lvl1pPr>
    <a:lvl2pPr marL="403388" algn="l" defTabSz="806775" rtl="0" eaLnBrk="1" latinLnBrk="0" hangingPunct="1">
      <a:defRPr lang="fi-FI" sz="1059" kern="1200">
        <a:solidFill>
          <a:schemeClr val="tx1"/>
        </a:solidFill>
        <a:latin typeface="+mn-lt"/>
        <a:ea typeface="+mn-ea"/>
        <a:cs typeface="+mn-cs"/>
      </a:defRPr>
    </a:lvl2pPr>
    <a:lvl3pPr marL="806775" algn="l" defTabSz="806775" rtl="0" eaLnBrk="1" latinLnBrk="0" hangingPunct="1">
      <a:defRPr lang="fi-FI" sz="1059" kern="1200">
        <a:solidFill>
          <a:schemeClr val="tx1"/>
        </a:solidFill>
        <a:latin typeface="+mn-lt"/>
        <a:ea typeface="+mn-ea"/>
        <a:cs typeface="+mn-cs"/>
      </a:defRPr>
    </a:lvl3pPr>
    <a:lvl4pPr marL="1210163" algn="l" defTabSz="806775" rtl="0" eaLnBrk="1" latinLnBrk="0" hangingPunct="1">
      <a:defRPr lang="fi-FI" sz="1059" kern="1200">
        <a:solidFill>
          <a:schemeClr val="tx1"/>
        </a:solidFill>
        <a:latin typeface="+mn-lt"/>
        <a:ea typeface="+mn-ea"/>
        <a:cs typeface="+mn-cs"/>
      </a:defRPr>
    </a:lvl4pPr>
    <a:lvl5pPr marL="1613550" algn="l" defTabSz="806775" rtl="0" eaLnBrk="1" latinLnBrk="0" hangingPunct="1">
      <a:defRPr lang="fi-FI" sz="1059" kern="1200">
        <a:solidFill>
          <a:schemeClr val="tx1"/>
        </a:solidFill>
        <a:latin typeface="+mn-lt"/>
        <a:ea typeface="+mn-ea"/>
        <a:cs typeface="+mn-cs"/>
      </a:defRPr>
    </a:lvl5pPr>
    <a:lvl6pPr marL="2016938" algn="l" defTabSz="806775" rtl="0" eaLnBrk="1" latinLnBrk="0" hangingPunct="1">
      <a:defRPr lang="fi-FI"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0" hangingPunct="1">
      <a:defRPr lang="fi-FI"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0" hangingPunct="1">
      <a:defRPr lang="fi-FI"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0" hangingPunct="1">
      <a:defRPr lang="fi-FI"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nniakir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1" y="1463618"/>
            <a:ext cx="7162800" cy="480942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fi-FI" sz="3200" i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fi-FI" sz="1637"/>
            </a:lvl2pPr>
            <a:lvl3pPr marL="0" indent="0" algn="ctr" latinLnBrk="0">
              <a:spcBef>
                <a:spcPts val="0"/>
              </a:spcBef>
              <a:buNone/>
              <a:defRPr lang="fi-FI" sz="1637"/>
            </a:lvl3pPr>
            <a:lvl4pPr marL="0" indent="0" algn="ctr" latinLnBrk="0">
              <a:spcBef>
                <a:spcPts val="0"/>
              </a:spcBef>
              <a:buNone/>
              <a:defRPr lang="fi-FI" sz="1637"/>
            </a:lvl4pPr>
            <a:lvl5pPr marL="0" indent="0" algn="ctr" latinLnBrk="0">
              <a:spcBef>
                <a:spcPts val="0"/>
              </a:spcBef>
              <a:buNone/>
              <a:defRPr lang="fi-FI" sz="1637"/>
            </a:lvl5pPr>
          </a:lstStyle>
          <a:p>
            <a:pPr lvl="0"/>
            <a:r>
              <a:rPr lang="fi-FI"/>
              <a:t>Kunniakirjan tyyppi</a:t>
            </a:r>
          </a:p>
        </p:txBody>
      </p:sp>
      <p:sp>
        <p:nvSpPr>
          <p:cNvPr id="20" name="Tekstin paikkamerkki 7"/>
          <p:cNvSpPr>
            <a:spLocks noGrp="1"/>
          </p:cNvSpPr>
          <p:nvPr>
            <p:ph type="body" sz="quarter" idx="19" hasCustomPrompt="1"/>
          </p:nvPr>
        </p:nvSpPr>
        <p:spPr>
          <a:xfrm>
            <a:off x="990601" y="3791249"/>
            <a:ext cx="7162800" cy="325881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fi-FI" sz="180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fi-FI" sz="1637"/>
            </a:lvl2pPr>
            <a:lvl3pPr marL="0" indent="0" algn="ctr" latinLnBrk="0">
              <a:spcBef>
                <a:spcPts val="0"/>
              </a:spcBef>
              <a:buNone/>
              <a:defRPr lang="fi-FI" sz="1637"/>
            </a:lvl3pPr>
            <a:lvl4pPr marL="0" indent="0" algn="ctr" latinLnBrk="0">
              <a:spcBef>
                <a:spcPts val="0"/>
              </a:spcBef>
              <a:buNone/>
              <a:defRPr lang="fi-FI" sz="1637"/>
            </a:lvl4pPr>
            <a:lvl5pPr marL="0" indent="0" algn="ctr" latinLnBrk="0">
              <a:spcBef>
                <a:spcPts val="0"/>
              </a:spcBef>
              <a:buNone/>
              <a:defRPr lang="fi-FI" sz="1637"/>
            </a:lvl5pPr>
          </a:lstStyle>
          <a:p>
            <a:pPr lvl="0"/>
            <a:r>
              <a:rPr lang="fi-FI"/>
              <a:t>[Kirjoita tunnustuksen perustelut tähän]</a:t>
            </a: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1" y="2949678"/>
            <a:ext cx="7162800" cy="739588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fi-FI" sz="5400" b="0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fi-FI" sz="1637"/>
            </a:lvl2pPr>
            <a:lvl3pPr marL="0" indent="0" algn="ctr" latinLnBrk="0">
              <a:spcBef>
                <a:spcPts val="0"/>
              </a:spcBef>
              <a:buNone/>
              <a:defRPr lang="fi-FI" sz="1637"/>
            </a:lvl3pPr>
            <a:lvl4pPr marL="0" indent="0" algn="ctr" latinLnBrk="0">
              <a:spcBef>
                <a:spcPts val="0"/>
              </a:spcBef>
              <a:buNone/>
              <a:defRPr lang="fi-FI" sz="1637"/>
            </a:lvl4pPr>
            <a:lvl5pPr marL="0" indent="0" algn="ctr" latinLnBrk="0">
              <a:spcBef>
                <a:spcPts val="0"/>
              </a:spcBef>
              <a:buNone/>
              <a:defRPr lang="fi-FI" sz="1637"/>
            </a:lvl5pPr>
          </a:lstStyle>
          <a:p>
            <a:pPr lvl="0"/>
            <a:r>
              <a:rPr lang="fi-FI"/>
              <a:t>Saajan nimi</a:t>
            </a:r>
          </a:p>
        </p:txBody>
      </p:sp>
      <p:sp>
        <p:nvSpPr>
          <p:cNvPr id="21" name="Tekstin paikkamerkki 7"/>
          <p:cNvSpPr>
            <a:spLocks noGrp="1"/>
          </p:cNvSpPr>
          <p:nvPr>
            <p:ph type="body" sz="quarter" idx="20" hasCustomPrompt="1"/>
          </p:nvPr>
        </p:nvSpPr>
        <p:spPr>
          <a:xfrm>
            <a:off x="990601" y="2560805"/>
            <a:ext cx="7162800" cy="325881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fi-FI" sz="180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fi-FI" sz="1637"/>
            </a:lvl2pPr>
            <a:lvl3pPr marL="0" indent="0" algn="ctr" latinLnBrk="0">
              <a:spcBef>
                <a:spcPts val="0"/>
              </a:spcBef>
              <a:buNone/>
              <a:defRPr lang="fi-FI" sz="1637"/>
            </a:lvl3pPr>
            <a:lvl4pPr marL="0" indent="0" algn="ctr" latinLnBrk="0">
              <a:spcBef>
                <a:spcPts val="0"/>
              </a:spcBef>
              <a:buNone/>
              <a:defRPr lang="fi-FI" sz="1637"/>
            </a:lvl4pPr>
            <a:lvl5pPr marL="0" indent="0" algn="ctr" latinLnBrk="0">
              <a:spcBef>
                <a:spcPts val="0"/>
              </a:spcBef>
              <a:buNone/>
              <a:defRPr lang="fi-FI" sz="1637"/>
            </a:lvl5pPr>
          </a:lstStyle>
          <a:p>
            <a:pPr lvl="0"/>
            <a:r>
              <a:rPr lang="fi-FI"/>
              <a:t>[Lisää teksti tähän, esimerkiksi "Tämä kunniakirja myönnetään tunnustukseksi"]</a:t>
            </a:r>
          </a:p>
        </p:txBody>
      </p:sp>
      <p:cxnSp>
        <p:nvCxnSpPr>
          <p:cNvPr id="24" name="Suora yhdysviiva 23"/>
          <p:cNvCxnSpPr/>
          <p:nvPr/>
        </p:nvCxnSpPr>
        <p:spPr>
          <a:xfrm>
            <a:off x="1731818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cxnSp>
        <p:nvCxnSpPr>
          <p:cNvPr id="26" name="Suora yhdysviiva 25"/>
          <p:cNvCxnSpPr/>
          <p:nvPr/>
        </p:nvCxnSpPr>
        <p:spPr>
          <a:xfrm>
            <a:off x="4726189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sp>
        <p:nvSpPr>
          <p:cNvPr id="18" name="Tekstin paikkamerkki 7"/>
          <p:cNvSpPr>
            <a:spLocks noGrp="1"/>
          </p:cNvSpPr>
          <p:nvPr>
            <p:ph type="body" sz="quarter" idx="17" hasCustomPrompt="1"/>
          </p:nvPr>
        </p:nvSpPr>
        <p:spPr>
          <a:xfrm>
            <a:off x="1463617" y="5217459"/>
            <a:ext cx="2971800" cy="268941"/>
          </a:xfrm>
        </p:spPr>
        <p:txBody>
          <a:bodyPr lIns="91440" tIns="0" rIns="91440" bIns="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fi-FI" sz="800" b="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fi-FI" sz="1637"/>
            </a:lvl2pPr>
            <a:lvl3pPr marL="0" indent="0" algn="ctr" latinLnBrk="0">
              <a:spcBef>
                <a:spcPts val="0"/>
              </a:spcBef>
              <a:buNone/>
              <a:defRPr lang="fi-FI" sz="1637"/>
            </a:lvl3pPr>
            <a:lvl4pPr marL="0" indent="0" algn="ctr" latinLnBrk="0">
              <a:spcBef>
                <a:spcPts val="0"/>
              </a:spcBef>
              <a:buNone/>
              <a:defRPr lang="fi-FI" sz="1637"/>
            </a:lvl4pPr>
            <a:lvl5pPr marL="0" indent="0" algn="ctr" latinLnBrk="0">
              <a:spcBef>
                <a:spcPts val="0"/>
              </a:spcBef>
              <a:buNone/>
              <a:defRPr lang="fi-FI" sz="1637"/>
            </a:lvl5pPr>
          </a:lstStyle>
          <a:p>
            <a:pPr lvl="0"/>
            <a:r>
              <a:rPr lang="fi-FI"/>
              <a:t>Myöntäjän nimi tai nimike</a:t>
            </a:r>
          </a:p>
        </p:txBody>
      </p:sp>
      <p:sp>
        <p:nvSpPr>
          <p:cNvPr id="30" name="Tekstin paikkamerkki 7"/>
          <p:cNvSpPr>
            <a:spLocks noGrp="1"/>
          </p:cNvSpPr>
          <p:nvPr>
            <p:ph type="body" sz="quarter" idx="21" hasCustomPrompt="1"/>
          </p:nvPr>
        </p:nvSpPr>
        <p:spPr>
          <a:xfrm>
            <a:off x="4726190" y="5217459"/>
            <a:ext cx="2970010" cy="268941"/>
          </a:xfrm>
        </p:spPr>
        <p:txBody>
          <a:bodyPr lIns="91440" tIns="0" rIns="91440" bIns="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fi-FI" sz="800" b="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fi-FI" sz="1637"/>
            </a:lvl2pPr>
            <a:lvl3pPr marL="0" indent="0" algn="ctr" latinLnBrk="0">
              <a:spcBef>
                <a:spcPts val="0"/>
              </a:spcBef>
              <a:buNone/>
              <a:defRPr lang="fi-FI" sz="1637"/>
            </a:lvl3pPr>
            <a:lvl4pPr marL="0" indent="0" algn="ctr" latinLnBrk="0">
              <a:spcBef>
                <a:spcPts val="0"/>
              </a:spcBef>
              <a:buNone/>
              <a:defRPr lang="fi-FI" sz="1637"/>
            </a:lvl4pPr>
            <a:lvl5pPr marL="0" indent="0" algn="ctr" latinLnBrk="0">
              <a:spcBef>
                <a:spcPts val="0"/>
              </a:spcBef>
              <a:buNone/>
              <a:defRPr lang="fi-FI" sz="1637"/>
            </a:lvl5pPr>
          </a:lstStyle>
          <a:p>
            <a:pPr lvl="0"/>
            <a:r>
              <a:rPr lang="fi-FI"/>
              <a:t>Päivämäärä</a:t>
            </a:r>
          </a:p>
        </p:txBody>
      </p:sp>
      <p:cxnSp>
        <p:nvCxnSpPr>
          <p:cNvPr id="4" name="Suora yhdysviiva 3"/>
          <p:cNvCxnSpPr/>
          <p:nvPr/>
        </p:nvCxnSpPr>
        <p:spPr>
          <a:xfrm>
            <a:off x="1463617" y="5217459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uora yhdysviiva 18"/>
          <p:cNvCxnSpPr/>
          <p:nvPr/>
        </p:nvCxnSpPr>
        <p:spPr>
          <a:xfrm>
            <a:off x="4726190" y="5217459"/>
            <a:ext cx="29700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07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11471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 latinLnBrk="0">
              <a:defRPr lang="fi-FI" sz="727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2BDE6FC-D800-44C9-9F28-4DA3F75C04DF}" type="datetimeFigureOut">
              <a:rPr lang="fi-FI" smtClean="0"/>
              <a:pPr/>
              <a:t>4.6.2017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460454"/>
            <a:ext cx="2895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 latinLnBrk="0">
              <a:defRPr lang="fi-FI" sz="727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98928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 latinLnBrk="0">
              <a:defRPr lang="fi-FI" sz="727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D2FA371-C872-4E76-B1E3-5B0775D37C3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990601" y="990600"/>
            <a:ext cx="7162800" cy="681318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fi-FI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162802" cy="40386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926250" rtl="0" eaLnBrk="1" latinLnBrk="0" hangingPunct="1">
        <a:spcBef>
          <a:spcPct val="0"/>
        </a:spcBef>
        <a:buNone/>
        <a:defRPr lang="fi-FI" sz="2546" kern="1200">
          <a:solidFill>
            <a:schemeClr val="tx1">
              <a:lumMod val="95000"/>
              <a:lumOff val="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49394" indent="-249394" algn="l" defTabSz="926250" rtl="0" eaLnBrk="1" latinLnBrk="0" hangingPunct="1">
        <a:lnSpc>
          <a:spcPct val="90000"/>
        </a:lnSpc>
        <a:spcBef>
          <a:spcPts val="1637"/>
        </a:spcBef>
        <a:buFont typeface="Arial" pitchFamily="34" charset="0"/>
        <a:buChar char="•"/>
        <a:defRPr lang="fi-FI" sz="1819" kern="1200">
          <a:solidFill>
            <a:schemeClr val="tx1">
              <a:lumMod val="95000"/>
              <a:lumOff val="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81920" indent="-249394" algn="l" defTabSz="926250" rtl="0" eaLnBrk="1" latinLnBrk="0" hangingPunct="1">
        <a:lnSpc>
          <a:spcPct val="90000"/>
        </a:lnSpc>
        <a:spcBef>
          <a:spcPts val="545"/>
        </a:spcBef>
        <a:buFont typeface="Arial" pitchFamily="34" charset="0"/>
        <a:buChar char="•"/>
        <a:defRPr lang="fi-FI" sz="1637" kern="1200">
          <a:solidFill>
            <a:schemeClr val="tx1">
              <a:lumMod val="95000"/>
              <a:lumOff val="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914446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fi-FI" sz="1454" kern="1200">
          <a:solidFill>
            <a:schemeClr val="tx1">
              <a:lumMod val="95000"/>
              <a:lumOff val="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163841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fi-FI" sz="1272" kern="1200">
          <a:solidFill>
            <a:schemeClr val="tx1">
              <a:lumMod val="95000"/>
              <a:lumOff val="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413235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fi-FI" sz="1272" kern="1200">
          <a:solidFill>
            <a:schemeClr val="tx1">
              <a:lumMod val="95000"/>
              <a:lumOff val="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662630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fi-FI"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12024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fi-FI"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161418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fi-FI"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410812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fi-FI"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26250" rtl="0" eaLnBrk="1" latinLnBrk="0" hangingPunct="1">
        <a:defRPr lang="fi-FI"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63125" algn="l" defTabSz="926250" rtl="0" eaLnBrk="1" latinLnBrk="0" hangingPunct="1">
        <a:defRPr lang="fi-FI"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926250" algn="l" defTabSz="926250" rtl="0" eaLnBrk="1" latinLnBrk="0" hangingPunct="1">
        <a:defRPr lang="fi-FI"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389377" algn="l" defTabSz="926250" rtl="0" eaLnBrk="1" latinLnBrk="0" hangingPunct="1">
        <a:defRPr lang="fi-FI" sz="1819" kern="1200">
          <a:solidFill>
            <a:schemeClr val="tx1"/>
          </a:solidFill>
          <a:latin typeface="+mn-lt"/>
          <a:ea typeface="+mn-ea"/>
          <a:cs typeface="+mn-cs"/>
        </a:defRPr>
      </a:lvl4pPr>
      <a:lvl5pPr marL="1852502" algn="l" defTabSz="926250" rtl="0" eaLnBrk="1" latinLnBrk="0" hangingPunct="1">
        <a:defRPr lang="fi-FI" sz="1819" kern="1200">
          <a:solidFill>
            <a:schemeClr val="tx1"/>
          </a:solidFill>
          <a:latin typeface="+mn-lt"/>
          <a:ea typeface="+mn-ea"/>
          <a:cs typeface="+mn-cs"/>
        </a:defRPr>
      </a:lvl5pPr>
      <a:lvl6pPr marL="2315627" algn="l" defTabSz="926250" rtl="0" eaLnBrk="1" latinLnBrk="0" hangingPunct="1">
        <a:defRPr lang="fi-FI"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2778752" algn="l" defTabSz="926250" rtl="0" eaLnBrk="1" latinLnBrk="0" hangingPunct="1">
        <a:defRPr lang="fi-FI"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3241878" algn="l" defTabSz="926250" rtl="0" eaLnBrk="1" latinLnBrk="0" hangingPunct="1">
        <a:defRPr lang="fi-FI"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3705003" algn="l" defTabSz="926250" rtl="0" eaLnBrk="1" latinLnBrk="0" hangingPunct="1">
        <a:defRPr lang="fi-FI" sz="1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/>
              <a:t>Kunniakirja</a:t>
            </a:r>
          </a:p>
        </p:txBody>
      </p:sp>
      <p:sp>
        <p:nvSpPr>
          <p:cNvPr id="18" name="Tekstin paikkamerkki 1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i-FI" sz="1500" dirty="0"/>
              <a:t>Salamaakin nopeammasta rastien selvittämisestä </a:t>
            </a:r>
            <a:r>
              <a:rPr lang="fi-FI" sz="1500" dirty="0" err="1"/>
              <a:t>kokkolan</a:t>
            </a:r>
            <a:r>
              <a:rPr lang="fi-FI" sz="1500" dirty="0"/>
              <a:t> historiassa</a:t>
            </a:r>
          </a:p>
        </p:txBody>
      </p:sp>
      <p:sp>
        <p:nvSpPr>
          <p:cNvPr id="16" name="Tekstin paikkamerkki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sz="1500"/>
              <a:t>Tämä kunniakirja on myönnetty tunnustuksena</a:t>
            </a:r>
          </a:p>
        </p:txBody>
      </p:sp>
      <p:sp>
        <p:nvSpPr>
          <p:cNvPr id="17" name="Tekstin paikkamerkki 1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i-FI" dirty="0" err="1"/>
              <a:t>Harbådan</a:t>
            </a:r>
            <a:r>
              <a:rPr lang="fi-FI" dirty="0"/>
              <a:t>-neito</a:t>
            </a:r>
          </a:p>
        </p:txBody>
      </p:sp>
      <p:sp>
        <p:nvSpPr>
          <p:cNvPr id="19" name="Tekstin paikkamerkki 1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Ohjeteksti"/>
          <p:cNvSpPr/>
          <p:nvPr/>
        </p:nvSpPr>
        <p:spPr>
          <a:xfrm>
            <a:off x="9351818" y="-99773"/>
            <a:ext cx="1524000" cy="7061682"/>
          </a:xfrm>
          <a:prstGeom prst="roundRect">
            <a:avLst>
              <a:gd name="adj" fmla="val 6795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127" tIns="41563" rIns="83127" bIns="4156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091"/>
              </a:spcBef>
            </a:pPr>
            <a:r>
              <a:rPr lang="fi-FI" sz="1182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Huomautus:</a:t>
            </a:r>
          </a:p>
          <a:p>
            <a:pPr>
              <a:spcBef>
                <a:spcPts val="1091"/>
              </a:spcBef>
            </a:pPr>
            <a:r>
              <a:rPr lang="fi-FI" sz="1182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Tämä kunniakirja on suunniteltu tulostettavaksi. Ennen kuin ryhdyt tulostamaan kartongille, tee koetulostus tavalliselle paperille ja varmista, että asettelu on oikein.</a:t>
            </a:r>
          </a:p>
          <a:p>
            <a:pPr>
              <a:spcBef>
                <a:spcPts val="1091"/>
              </a:spcBef>
            </a:pPr>
            <a:r>
              <a:rPr lang="fi-FI" sz="1182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Voit joutua poistamaan Sovita paperikokoon -valinnan Tulosta-valintaikkunan avattavasta Koko sivun diat -luettelosta.</a:t>
            </a:r>
          </a:p>
        </p:txBody>
      </p:sp>
    </p:spTree>
    <p:extLst>
      <p:ext uri="{BB962C8B-B14F-4D97-AF65-F5344CB8AC3E}">
        <p14:creationId xmlns:p14="http://schemas.microsoft.com/office/powerpoint/2010/main" val="4223535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/>
              <a:t>Kunniakirja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i-FI" dirty="0"/>
              <a:t>Saumattomasta yhteistyöstä ja hyvästä yhteismeiningistä rasteilla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Tämä kunniakirja on myönnetty tunnustuksena</a:t>
            </a:r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i-FI" dirty="0" err="1"/>
              <a:t>Harbådan</a:t>
            </a:r>
            <a:r>
              <a:rPr lang="fi-FI" dirty="0"/>
              <a:t>-neito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5006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/>
              <a:t>Kunniakirja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i-FI" dirty="0"/>
              <a:t>Saumattomasta yhteistyöstä ja Hyvästä yhteismeiningistä rasteilla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Tämä kunniakirja on myönnetty tunnustuksena</a:t>
            </a:r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i-FI" dirty="0" err="1"/>
              <a:t>Harbådan</a:t>
            </a:r>
            <a:r>
              <a:rPr lang="fi-FI" dirty="0"/>
              <a:t>-neito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2080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/>
              <a:t>Kunniakirja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i-FI" dirty="0"/>
              <a:t>Pilkun tarkasta ja viimeisen päälle laadukkaasta toiminnasta rasteilla 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Tämä kunniakirja on myönnetty tunnustuksena</a:t>
            </a:r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i-FI" dirty="0" err="1"/>
              <a:t>Harbådan</a:t>
            </a:r>
            <a:r>
              <a:rPr lang="fi-FI" dirty="0"/>
              <a:t>-neito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4807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/>
              <a:t>Kunniakirja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i-FI" dirty="0"/>
              <a:t>Kekseliäästä ongelmanratkaisusta ja Häikäisevästä luovuudesta rasteilla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Tämä kunniakirja on myönnetty tunnustuksena</a:t>
            </a:r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i-FI" dirty="0" err="1"/>
              <a:t>Harbådan</a:t>
            </a:r>
            <a:r>
              <a:rPr lang="fi-FI" dirty="0"/>
              <a:t>-neito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5938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/>
              <a:t>Kunniakirja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9"/>
          </p:nvPr>
        </p:nvSpPr>
        <p:spPr>
          <a:xfrm>
            <a:off x="990601" y="3756822"/>
            <a:ext cx="7162800" cy="325881"/>
          </a:xfrm>
        </p:spPr>
        <p:txBody>
          <a:bodyPr/>
          <a:lstStyle/>
          <a:p>
            <a:r>
              <a:rPr lang="fi-FI" dirty="0"/>
              <a:t>Ansiokkaasta Mammonan ansaitsemisesta rasteilla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Tämä kunniakirja on myönnetty tunnustuksena</a:t>
            </a:r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i-FI" dirty="0" err="1"/>
              <a:t>Harbådan</a:t>
            </a:r>
            <a:r>
              <a:rPr lang="fi-FI" dirty="0"/>
              <a:t>-neito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8112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/>
              <a:t>Kunniakirja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i-FI" dirty="0"/>
              <a:t>Pilkun tarkasta ja viimeisen päälle laadukkaasta toiminnasta rasteilla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Tämä kunniakirja on myönnetty tunnustuksena</a:t>
            </a:r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i-FI" dirty="0" err="1"/>
              <a:t>Harbådan</a:t>
            </a:r>
            <a:r>
              <a:rPr lang="fi-FI" dirty="0"/>
              <a:t>-neito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4176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/>
              <a:t>Kunniakirja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i-FI" dirty="0"/>
              <a:t>Kekseliäästä ongelmanratkaisusta ja häikäisevästä luovuudesta rasteilla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Tämä kunniakirja on myönnetty tunnustuksena</a:t>
            </a:r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i-FI" dirty="0" err="1"/>
              <a:t>Harbådan</a:t>
            </a:r>
            <a:r>
              <a:rPr lang="fi-FI" dirty="0"/>
              <a:t>-neito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3683174"/>
      </p:ext>
    </p:extLst>
  </p:cSld>
  <p:clrMapOvr>
    <a:masterClrMapping/>
  </p:clrMapOvr>
</p:sld>
</file>

<file path=ppt/theme/theme1.xml><?xml version="1.0" encoding="utf-8"?>
<a:theme xmlns:a="http://schemas.openxmlformats.org/drawingml/2006/main" name="Certificate of Scholarship (Blue)">
  <a:themeElements>
    <a:clrScheme name="Certificate of Achievement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16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ertificate of Achievement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ertificate of Achievement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ECF75D26760554489385AC954973E7EB0400F81816502B2BDF4D987F80A85D9BFCAE" ma:contentTypeVersion="56" ma:contentTypeDescription="Create a new document." ma:contentTypeScope="" ma:versionID="d0e4570ef4f158f42ec67a92531efa0a">
  <xsd:schema xmlns:xsd="http://www.w3.org/2001/XMLSchema" xmlns:xs="http://www.w3.org/2001/XMLSchema" xmlns:p="http://schemas.microsoft.com/office/2006/metadata/properties" xmlns:ns2="fed321ae-6156-42a7-960a-52334cae8eeb" targetNamespace="http://schemas.microsoft.com/office/2006/metadata/properties" ma:root="true" ma:fieldsID="99757c62dd58125eb8c5198fef8edc7b" ns2:_="">
    <xsd:import namespace="fed321ae-6156-42a7-960a-52334cae8eeb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d321ae-6156-42a7-960a-52334cae8eeb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lockPublish" ma:index="12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3" nillable="true" ma:displayName="Bug Number" ma:default="" ma:internalName="BugNumber" ma:readOnly="false">
      <xsd:simpleType>
        <xsd:restriction base="dms:Text"/>
      </xsd:simpleType>
    </xsd:element>
    <xsd:element name="CampaignTagsTaxHTField0" ma:index="15" nillable="true" ma:taxonomy="true" ma:internalName="CampaignTagsTaxHTField0" ma:taxonomyFieldName="CampaignTags" ma:displayName="Campaigns" ma:readOnly="false" ma:default="" ma:fieldId="{68641d70-7d20-4b75-b4ee-9f1fb20806b1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6" nillable="true" ma:displayName="Client Viewer" ma:default="" ma:internalName="TPClientViewer">
      <xsd:simpleType>
        <xsd:restriction base="dms:Text"/>
      </xsd:simpleType>
    </xsd:element>
    <xsd:element name="ClipArtFilename" ma:index="17" nillable="true" ma:displayName="Clip Art Name" ma:default="" ma:internalName="ClipArtFilename" ma:readOnly="false">
      <xsd:simpleType>
        <xsd:restriction base="dms:Text"/>
      </xsd:simpleType>
    </xsd:element>
    <xsd:element name="TPCommandLine" ma:index="18" nillable="true" ma:displayName="Command Line" ma:default="" ma:internalName="TPCommandLine">
      <xsd:simpleType>
        <xsd:restriction base="dms:Text"/>
      </xsd:simpleType>
    </xsd:element>
    <xsd:element name="TPComponent" ma:index="19" nillable="true" ma:displayName="Component" ma:default="" ma:internalName="TPComponent">
      <xsd:simpleType>
        <xsd:restriction base="dms:Text"/>
      </xsd:simpleType>
    </xsd:element>
    <xsd:element name="ContentItem" ma:index="20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2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5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6" nillable="true" ma:displayName="CSX Submission Market" ma:default="" ma:list="{B1967E72-6893-4011-8CD3-FDE06138676D}" ma:internalName="CSXSubmissionMarket" ma:readOnly="false" ma:showField="MarketName" ma:web="fed321ae-6156-42a7-960a-52334cae8eeb">
      <xsd:simpleType>
        <xsd:restriction base="dms:Lookup"/>
      </xsd:simpleType>
    </xsd:element>
    <xsd:element name="CSXUpdate" ma:index="27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8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29" nillable="true" ma:displayName="Deleted?" ma:default="" ma:internalName="IsDeleted" ma:readOnly="false">
      <xsd:simpleType>
        <xsd:restriction base="dms:Boolean"/>
      </xsd:simpleType>
    </xsd:element>
    <xsd:element name="APDescription" ma:index="30" nillable="true" ma:displayName="Description" ma:default="" ma:internalName="APDescription" ma:readOnly="false">
      <xsd:simpleType>
        <xsd:restriction base="dms:Note"/>
      </xsd:simpleType>
    </xsd:element>
    <xsd:element name="DirectSourceMarket" ma:index="31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2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3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4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5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6" nillable="true" ma:displayName="Editorial Tags" ma:default="" ma:internalName="EditorialTags">
      <xsd:simpleType>
        <xsd:restriction base="dms:Unknown"/>
      </xsd:simpleType>
    </xsd:element>
    <xsd:element name="TPExecutable" ma:index="37" nillable="true" ma:displayName="Executable" ma:default="" ma:internalName="TPExecutable">
      <xsd:simpleType>
        <xsd:restriction base="dms:Text"/>
      </xsd:simpleType>
    </xsd:element>
    <xsd:element name="FeatureTagsTaxHTField0" ma:index="39" nillable="true" ma:taxonomy="true" ma:internalName="FeatureTagsTaxHTField0" ma:taxonomyFieldName="FeatureTags" ma:displayName="Features" ma:readOnly="false" ma:default="" ma:fieldId="{fe96cbd0-4081-4635-a9a4-fa541e84c6c2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0" nillable="true" ma:displayName="Friendly Name" ma:default="" ma:internalName="TPFriendlyName">
      <xsd:simpleType>
        <xsd:restriction base="dms:Text"/>
      </xsd:simpleType>
    </xsd:element>
    <xsd:element name="FriendlyTitle" ma:index="41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2" nillable="true" ma:displayName="Generate Images?" ma:default="true" ma:internalName="PrimaryImageGen">
      <xsd:simpleType>
        <xsd:restriction base="dms:Boolean"/>
      </xsd:simpleType>
    </xsd:element>
    <xsd:element name="HandoffToMSDN" ma:index="43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4" nillable="true" ma:displayName="InProjectListLookup" ma:list="{C3B3AD65-8B61-4249-9240-C14FD59538C2}" ma:internalName="InProjectListLookup" ma:readOnly="true" ma:showField="InProjectList" ma:web="fed321ae-6156-42a7-960a-52334cae8e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5" nillable="true" ma:displayName="Install Location" ma:default="" ma:internalName="TPInstallLocation">
      <xsd:simpleType>
        <xsd:restriction base="dms:Text"/>
      </xsd:simpleType>
    </xsd:element>
    <xsd:element name="InternalTagsTaxHTField0" ma:index="47" nillable="true" ma:taxonomy="true" ma:internalName="InternalTagsTaxHTField0" ma:taxonomyFieldName="InternalTags" ma:displayName="Internal Tags" ma:readOnly="false" ma:default="" ma:fieldId="{8a71d5ef-89a4-44cb-b82e-12ecc0190b73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8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49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0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1" nillable="true" ma:displayName="Last Complete Version Lookup" ma:default="" ma:list="{C3B3AD65-8B61-4249-9240-C14FD59538C2}" ma:internalName="LastCompleteVersionLookup" ma:readOnly="true" ma:showField="LastCompleteVersion" ma:web="fed321ae-6156-42a7-960a-52334cae8e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2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3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4" nillable="true" ma:displayName="Last Preview Attempt Error" ma:default="" ma:list="{C3B3AD65-8B61-4249-9240-C14FD59538C2}" ma:internalName="LastPreviewErrorLookup" ma:readOnly="true" ma:showField="LastPreviewError" ma:web="fed321ae-6156-42a7-960a-52334cae8e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5" nillable="true" ma:displayName="Last Preview Attempt Result" ma:default="" ma:list="{C3B3AD65-8B61-4249-9240-C14FD59538C2}" ma:internalName="LastPreviewResultLookup" ma:readOnly="true" ma:showField="LastPreviewResult" ma:web="fed321ae-6156-42a7-960a-52334cae8e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6" nillable="true" ma:displayName="Last Preview Attempted On" ma:default="" ma:list="{C3B3AD65-8B61-4249-9240-C14FD59538C2}" ma:internalName="LastPreviewAttemptDateLookup" ma:readOnly="true" ma:showField="LastPreviewAttemptDate" ma:web="fed321ae-6156-42a7-960a-52334cae8e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7" nillable="true" ma:displayName="Last Previewed By" ma:default="" ma:list="{C3B3AD65-8B61-4249-9240-C14FD59538C2}" ma:internalName="LastPreviewedByLookup" ma:readOnly="true" ma:showField="LastPreviewedBy" ma:web="fed321ae-6156-42a7-960a-52334cae8e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8" nillable="true" ma:displayName="Last Previewed Date" ma:default="" ma:list="{C3B3AD65-8B61-4249-9240-C14FD59538C2}" ma:internalName="LastPreviewTimeLookup" ma:readOnly="true" ma:showField="LastPreviewTime" ma:web="fed321ae-6156-42a7-960a-52334cae8e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59" nillable="true" ma:displayName="Last Previewed Version" ma:default="" ma:list="{C3B3AD65-8B61-4249-9240-C14FD59538C2}" ma:internalName="LastPreviewVersionLookup" ma:readOnly="true" ma:showField="LastPreviewVersion" ma:web="fed321ae-6156-42a7-960a-52334cae8e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0" nillable="true" ma:displayName="Last Publish Attempt Error" ma:default="" ma:list="{C3B3AD65-8B61-4249-9240-C14FD59538C2}" ma:internalName="LastPublishErrorLookup" ma:readOnly="true" ma:showField="LastPublishError" ma:web="fed321ae-6156-42a7-960a-52334cae8e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1" nillable="true" ma:displayName="Last Publish Attempt Result" ma:default="" ma:list="{C3B3AD65-8B61-4249-9240-C14FD59538C2}" ma:internalName="LastPublishResultLookup" ma:readOnly="true" ma:showField="LastPublishResult" ma:web="fed321ae-6156-42a7-960a-52334cae8e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2" nillable="true" ma:displayName="Last Publish Attempted On" ma:default="" ma:list="{C3B3AD65-8B61-4249-9240-C14FD59538C2}" ma:internalName="LastPublishAttemptDateLookup" ma:readOnly="true" ma:showField="LastPublishAttemptDate" ma:web="fed321ae-6156-42a7-960a-52334cae8e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3" nillable="true" ma:displayName="Last Published By" ma:default="" ma:list="{C3B3AD65-8B61-4249-9240-C14FD59538C2}" ma:internalName="LastPublishedByLookup" ma:readOnly="true" ma:showField="LastPublishedBy" ma:web="fed321ae-6156-42a7-960a-52334cae8e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4" nillable="true" ma:displayName="Last Published Date" ma:default="" ma:list="{C3B3AD65-8B61-4249-9240-C14FD59538C2}" ma:internalName="LastPublishTimeLookup" ma:readOnly="true" ma:showField="LastPublishTime" ma:web="fed321ae-6156-42a7-960a-52334cae8e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5" nillable="true" ma:displayName="Last Published Version" ma:default="" ma:list="{C3B3AD65-8B61-4249-9240-C14FD59538C2}" ma:internalName="LastPublishVersionLookup" ma:readOnly="true" ma:showField="LastPublishVersion" ma:web="fed321ae-6156-42a7-960a-52334cae8e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6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7" nillable="true" ma:displayName="Legacy Data" ma:default="" ma:internalName="LegacyData" ma:readOnly="false">
      <xsd:simpleType>
        <xsd:restriction base="dms:Note"/>
      </xsd:simpleType>
    </xsd:element>
    <xsd:element name="TPLaunchHelpLink" ma:index="68" nillable="true" ma:displayName="Link to Launch Help Topic" ma:default="" ma:internalName="TPLaunchHelpLink">
      <xsd:simpleType>
        <xsd:restriction base="dms:Text"/>
      </xsd:simpleType>
    </xsd:element>
    <xsd:element name="LocComments" ma:index="69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0" nillable="true" ma:displayName="Loc Last Loc Attempt Version" ma:default="" ma:list="{26754A51-5249-4B19-8109-536CA3716581}" ma:internalName="LocLastLocAttemptVersionLookup" ma:readOnly="false" ma:showField="LastLocAttemptVersion" ma:web="fed321ae-6156-42a7-960a-52334cae8eeb">
      <xsd:simpleType>
        <xsd:restriction base="dms:Lookup"/>
      </xsd:simpleType>
    </xsd:element>
    <xsd:element name="LocLastLocAttemptVersionTypeLookup" ma:index="71" nillable="true" ma:displayName="Loc Last Loc Attempt Version Type" ma:default="" ma:list="{26754A51-5249-4B19-8109-536CA3716581}" ma:internalName="LocLastLocAttemptVersionTypeLookup" ma:readOnly="true" ma:showField="LastLocAttemptVersionType" ma:web="fed321ae-6156-42a7-960a-52334cae8eeb">
      <xsd:simpleType>
        <xsd:restriction base="dms:Lookup"/>
      </xsd:simpleType>
    </xsd:element>
    <xsd:element name="LocManualTestRequired" ma:index="72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3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4" nillable="true" ma:displayName="Loc New Published Version Lookup" ma:default="" ma:list="{26754A51-5249-4B19-8109-536CA3716581}" ma:internalName="LocNewPublishedVersionLookup" ma:readOnly="true" ma:showField="NewPublishedVersion" ma:web="fed321ae-6156-42a7-960a-52334cae8eeb">
      <xsd:simpleType>
        <xsd:restriction base="dms:Lookup"/>
      </xsd:simpleType>
    </xsd:element>
    <xsd:element name="LocOverallHandbackStatusLookup" ma:index="75" nillable="true" ma:displayName="Loc Overall Handback Status" ma:default="" ma:list="{26754A51-5249-4B19-8109-536CA3716581}" ma:internalName="LocOverallHandbackStatusLookup" ma:readOnly="true" ma:showField="OverallHandbackStatus" ma:web="fed321ae-6156-42a7-960a-52334cae8eeb">
      <xsd:simpleType>
        <xsd:restriction base="dms:Lookup"/>
      </xsd:simpleType>
    </xsd:element>
    <xsd:element name="LocOverallLocStatusLookup" ma:index="76" nillable="true" ma:displayName="Loc Overall Localize Status" ma:default="" ma:list="{26754A51-5249-4B19-8109-536CA3716581}" ma:internalName="LocOverallLocStatusLookup" ma:readOnly="true" ma:showField="OverallLocStatus" ma:web="fed321ae-6156-42a7-960a-52334cae8eeb">
      <xsd:simpleType>
        <xsd:restriction base="dms:Lookup"/>
      </xsd:simpleType>
    </xsd:element>
    <xsd:element name="LocOverallPreviewStatusLookup" ma:index="77" nillable="true" ma:displayName="Loc Overall Preview Status" ma:default="" ma:list="{26754A51-5249-4B19-8109-536CA3716581}" ma:internalName="LocOverallPreviewStatusLookup" ma:readOnly="true" ma:showField="OverallPreviewStatus" ma:web="fed321ae-6156-42a7-960a-52334cae8eeb">
      <xsd:simpleType>
        <xsd:restriction base="dms:Lookup"/>
      </xsd:simpleType>
    </xsd:element>
    <xsd:element name="LocOverallPublishStatusLookup" ma:index="78" nillable="true" ma:displayName="Loc Overall Publish Status" ma:default="" ma:list="{26754A51-5249-4B19-8109-536CA3716581}" ma:internalName="LocOverallPublishStatusLookup" ma:readOnly="true" ma:showField="OverallPublishStatus" ma:web="fed321ae-6156-42a7-960a-52334cae8eeb">
      <xsd:simpleType>
        <xsd:restriction base="dms:Lookup"/>
      </xsd:simpleType>
    </xsd:element>
    <xsd:element name="IntlLocPriority" ma:index="79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0" nillable="true" ma:displayName="Loc Processed For Handoffs" ma:default="" ma:list="{26754A51-5249-4B19-8109-536CA3716581}" ma:internalName="LocProcessedForHandoffsLookup" ma:readOnly="true" ma:showField="ProcessedForHandoffs" ma:web="fed321ae-6156-42a7-960a-52334cae8eeb">
      <xsd:simpleType>
        <xsd:restriction base="dms:Lookup"/>
      </xsd:simpleType>
    </xsd:element>
    <xsd:element name="LocProcessedForMarketsLookup" ma:index="81" nillable="true" ma:displayName="Loc Processed For Markets" ma:default="" ma:list="{26754A51-5249-4B19-8109-536CA3716581}" ma:internalName="LocProcessedForMarketsLookup" ma:readOnly="true" ma:showField="ProcessedForMarkets" ma:web="fed321ae-6156-42a7-960a-52334cae8eeb">
      <xsd:simpleType>
        <xsd:restriction base="dms:Lookup"/>
      </xsd:simpleType>
    </xsd:element>
    <xsd:element name="LocPublishedDependentAssetsLookup" ma:index="82" nillable="true" ma:displayName="Loc Published Dependent Assets" ma:default="" ma:list="{26754A51-5249-4B19-8109-536CA3716581}" ma:internalName="LocPublishedDependentAssetsLookup" ma:readOnly="true" ma:showField="PublishedDependentAssets" ma:web="fed321ae-6156-42a7-960a-52334cae8eeb">
      <xsd:simpleType>
        <xsd:restriction base="dms:Lookup"/>
      </xsd:simpleType>
    </xsd:element>
    <xsd:element name="LocPublishedLinkedAssetsLookup" ma:index="83" nillable="true" ma:displayName="Loc Published Linked Assets" ma:default="" ma:list="{26754A51-5249-4B19-8109-536CA3716581}" ma:internalName="LocPublishedLinkedAssetsLookup" ma:readOnly="true" ma:showField="PublishedLinkedAssets" ma:web="fed321ae-6156-42a7-960a-52334cae8eeb">
      <xsd:simpleType>
        <xsd:restriction base="dms:Lookup"/>
      </xsd:simpleType>
    </xsd:element>
    <xsd:element name="LocRecommendedHandoff" ma:index="84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6" nillable="true" ma:taxonomy="true" ma:internalName="LocalizationTagsTaxHTField0" ma:taxonomyFieldName="LocalizationTags" ma:displayName="Localization Tags" ma:readOnly="false" ma:default="" ma:fieldId="{d3071c5b-fb70-47d2-bdf6-a8e5324839cd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7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8" nillable="true" ma:displayName="Manager" ma:hidden="true" ma:internalName="Manager" ma:readOnly="false">
      <xsd:simpleType>
        <xsd:restriction base="dms:Text"/>
      </xsd:simpleType>
    </xsd:element>
    <xsd:element name="Markets" ma:index="89" nillable="true" ma:displayName="Markets" ma:default="" ma:description="Leave blank to show in all markets" ma:list="{B1967E72-6893-4011-8CD3-FDE06138676D}" ma:internalName="Markets" ma:readOnly="false" ma:showField="MarketName" ma:web="fed321ae-6156-42a7-960a-52334cae8e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0" nillable="true" ma:displayName="Milestone" ma:default="" ma:internalName="Milestone" ma:readOnly="false">
      <xsd:simpleType>
        <xsd:restriction base="dms:Unknown"/>
      </xsd:simpleType>
    </xsd:element>
    <xsd:element name="TPNamespace" ma:index="93" nillable="true" ma:displayName="Namespace" ma:default="" ma:internalName="TPNamespace">
      <xsd:simpleType>
        <xsd:restriction base="dms:Text"/>
      </xsd:simpleType>
    </xsd:element>
    <xsd:element name="NumericId" ma:index="94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5" nillable="true" ma:displayName="NumOfRatings" ma:default="" ma:list="{C3B3AD65-8B61-4249-9240-C14FD59538C2}" ma:internalName="NumOfRatingsLookup" ma:readOnly="true" ma:showField="NumOfRatings" ma:web="fed321ae-6156-42a7-960a-52334cae8e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6" nillable="true" ma:displayName="OOCacheId" ma:internalName="OOCacheId" ma:readOnly="false">
      <xsd:simpleType>
        <xsd:restriction base="dms:Text"/>
      </xsd:simpleType>
    </xsd:element>
    <xsd:element name="OpenTemplate" ma:index="97" nillable="true" ma:displayName="Open Template" ma:default="true" ma:internalName="OpenTemplate">
      <xsd:simpleType>
        <xsd:restriction base="dms:Boolean"/>
      </xsd:simpleType>
    </xsd:element>
    <xsd:element name="OriginAsset" ma:index="98" nillable="true" ma:displayName="Origin Asset" ma:default="" ma:internalName="OriginAsset" ma:readOnly="false">
      <xsd:simpleType>
        <xsd:restriction base="dms:Text"/>
      </xsd:simpleType>
    </xsd:element>
    <xsd:element name="OriginalRelease" ma:index="99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0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1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2" nillable="true" ma:displayName="Parent Asset Id" ma:default="" ma:internalName="ParentAssetId" ma:readOnly="false">
      <xsd:simpleType>
        <xsd:restriction base="dms:Text"/>
      </xsd:simpleType>
    </xsd:element>
    <xsd:element name="PlannedPubDate" ma:index="103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4" nillable="true" ma:displayName="Policheck Words" ma:default="" ma:internalName="PolicheckWords" ma:readOnly="false">
      <xsd:simpleType>
        <xsd:restriction base="dms:Text"/>
      </xsd:simpleType>
    </xsd:element>
    <xsd:element name="BusinessGroup" ma:index="105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6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7" nillable="true" ma:displayName="Provider" ma:default="" ma:internalName="Provider" ma:readOnly="false">
      <xsd:simpleType>
        <xsd:restriction base="dms:Unknown"/>
      </xsd:simpleType>
    </xsd:element>
    <xsd:element name="Providers" ma:index="108" nillable="true" ma:displayName="Providers" ma:default="" ma:internalName="Providers">
      <xsd:simpleType>
        <xsd:restriction base="dms:Unknown"/>
      </xsd:simpleType>
    </xsd:element>
    <xsd:element name="PublishStatusLookup" ma:index="109" nillable="true" ma:displayName="Publish Status" ma:default="" ma:list="{C3B3AD65-8B61-4249-9240-C14FD59538C2}" ma:internalName="PublishStatusLookup" ma:readOnly="false" ma:showField="PublishStatus" ma:web="fed321ae-6156-42a7-960a-52334cae8e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0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1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2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4" nillable="true" ma:taxonomy="true" ma:internalName="ScenarioTagsTaxHTField0" ma:taxonomyFieldName="ScenarioTags" ma:displayName="Scenarios" ma:readOnly="false" ma:default="" ma:fieldId="{4d9d8638-397f-43f6-b2ab-b4d47e3356b6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6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7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8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19" nillable="true" ma:displayName="Submitter ID" ma:default="" ma:internalName="SubmitterId" ma:readOnly="false">
      <xsd:simpleType>
        <xsd:restriction base="dms:Text"/>
      </xsd:simpleType>
    </xsd:element>
    <xsd:element name="TaxCatchAll" ma:index="120" nillable="true" ma:displayName="Taxonomy Catch All Column" ma:hidden="true" ma:list="{b8e0e4e5-6291-4f73-9d66-6cbf2c17b79b}" ma:internalName="TaxCatchAll" ma:showField="CatchAllData" ma:web="fed321ae-6156-42a7-960a-52334cae8e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1" nillable="true" ma:displayName="Taxonomy Catch All Column1" ma:hidden="true" ma:list="{b8e0e4e5-6291-4f73-9d66-6cbf2c17b79b}" ma:internalName="TaxCatchAllLabel" ma:readOnly="true" ma:showField="CatchAllDataLabel" ma:web="fed321ae-6156-42a7-960a-52334cae8e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2" nillable="true" ma:displayName="Template Status" ma:default="" ma:internalName="TemplateStatus">
      <xsd:simpleType>
        <xsd:restriction base="dms:Unknown"/>
      </xsd:simpleType>
    </xsd:element>
    <xsd:element name="TemplateTemplateType" ma:index="123" nillable="true" ma:displayName="Template Type" ma:default="" ma:internalName="TemplateTemplateType">
      <xsd:simpleType>
        <xsd:restriction base="dms:Unknown"/>
      </xsd:simpleType>
    </xsd:element>
    <xsd:element name="ThumbnailAssetId" ma:index="124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5" nillable="true" ma:displayName="Times Cloned" ma:default="" ma:internalName="TimesCloned" ma:readOnly="false">
      <xsd:simpleType>
        <xsd:restriction base="dms:Number"/>
      </xsd:simpleType>
    </xsd:element>
    <xsd:element name="TrustLevel" ma:index="127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8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29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0" nillable="true" ma:displayName="UA Notes" ma:default="" ma:internalName="UANotes" ma:readOnly="false">
      <xsd:simpleType>
        <xsd:restriction base="dms:Note"/>
      </xsd:simpleType>
    </xsd:element>
    <xsd:element name="TPAppVersion" ma:index="131" nillable="true" ma:displayName="Version" ma:default="" ma:internalName="TPAppVersion">
      <xsd:simpleType>
        <xsd:restriction base="dms:Text"/>
      </xsd:simpleType>
    </xsd:element>
    <xsd:element name="VoteCount" ma:index="132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1" ma:displayName="Content Type"/>
        <xsd:element ref="dc:title" minOccurs="0" maxOccurs="1" ma:index="12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fed321ae-6156-42a7-960a-52334cae8eeb">Opettajana voit antaa koulutyössä menestyneille oppilaille tunnustusta tällä mukautettavalla kunniakirjalla. Kunniakirjassa on virallinen sininen reunus, joten se sopii kaikenikäisille. 
</APDescription>
    <AssetExpire xmlns="fed321ae-6156-42a7-960a-52334cae8eeb">2029-01-01T08:00:00+00:00</AssetExpire>
    <CampaignTagsTaxHTField0 xmlns="fed321ae-6156-42a7-960a-52334cae8eeb">
      <Terms xmlns="http://schemas.microsoft.com/office/infopath/2007/PartnerControls"/>
    </CampaignTagsTaxHTField0>
    <IntlLangReviewDate xmlns="fed321ae-6156-42a7-960a-52334cae8eeb" xsi:nil="true"/>
    <TPFriendlyName xmlns="fed321ae-6156-42a7-960a-52334cae8eeb" xsi:nil="true"/>
    <IntlLangReview xmlns="fed321ae-6156-42a7-960a-52334cae8eeb">false</IntlLangReview>
    <LocLastLocAttemptVersionLookup xmlns="fed321ae-6156-42a7-960a-52334cae8eeb">835479</LocLastLocAttemptVersionLookup>
    <PolicheckWords xmlns="fed321ae-6156-42a7-960a-52334cae8eeb" xsi:nil="true"/>
    <SubmitterId xmlns="fed321ae-6156-42a7-960a-52334cae8eeb" xsi:nil="true"/>
    <AcquiredFrom xmlns="fed321ae-6156-42a7-960a-52334cae8eeb">Internal MS</AcquiredFrom>
    <EditorialStatus xmlns="fed321ae-6156-42a7-960a-52334cae8eeb">Complete</EditorialStatus>
    <Markets xmlns="fed321ae-6156-42a7-960a-52334cae8eeb"/>
    <OriginAsset xmlns="fed321ae-6156-42a7-960a-52334cae8eeb" xsi:nil="true"/>
    <AssetStart xmlns="fed321ae-6156-42a7-960a-52334cae8eeb">2012-05-11T02:03:00+00:00</AssetStart>
    <FriendlyTitle xmlns="fed321ae-6156-42a7-960a-52334cae8eeb" xsi:nil="true"/>
    <MarketSpecific xmlns="fed321ae-6156-42a7-960a-52334cae8eeb">false</MarketSpecific>
    <TPNamespace xmlns="fed321ae-6156-42a7-960a-52334cae8eeb" xsi:nil="true"/>
    <PublishStatusLookup xmlns="fed321ae-6156-42a7-960a-52334cae8eeb">
      <Value>384767</Value>
    </PublishStatusLookup>
    <APAuthor xmlns="fed321ae-6156-42a7-960a-52334cae8eeb">
      <UserInfo>
        <DisplayName>REDMOND\v-vaddu</DisplayName>
        <AccountId>2567</AccountId>
        <AccountType/>
      </UserInfo>
    </APAuthor>
    <TPCommandLine xmlns="fed321ae-6156-42a7-960a-52334cae8eeb" xsi:nil="true"/>
    <IntlLangReviewer xmlns="fed321ae-6156-42a7-960a-52334cae8eeb" xsi:nil="true"/>
    <OpenTemplate xmlns="fed321ae-6156-42a7-960a-52334cae8eeb">true</OpenTemplate>
    <CSXSubmissionDate xmlns="fed321ae-6156-42a7-960a-52334cae8eeb" xsi:nil="true"/>
    <TaxCatchAll xmlns="fed321ae-6156-42a7-960a-52334cae8eeb"/>
    <Manager xmlns="fed321ae-6156-42a7-960a-52334cae8eeb" xsi:nil="true"/>
    <NumericId xmlns="fed321ae-6156-42a7-960a-52334cae8eeb" xsi:nil="true"/>
    <ParentAssetId xmlns="fed321ae-6156-42a7-960a-52334cae8eeb" xsi:nil="true"/>
    <OriginalSourceMarket xmlns="fed321ae-6156-42a7-960a-52334cae8eeb">english</OriginalSourceMarket>
    <ApprovalStatus xmlns="fed321ae-6156-42a7-960a-52334cae8eeb">InProgress</ApprovalStatus>
    <TPComponent xmlns="fed321ae-6156-42a7-960a-52334cae8eeb" xsi:nil="true"/>
    <EditorialTags xmlns="fed321ae-6156-42a7-960a-52334cae8eeb" xsi:nil="true"/>
    <TPExecutable xmlns="fed321ae-6156-42a7-960a-52334cae8eeb" xsi:nil="true"/>
    <TPLaunchHelpLink xmlns="fed321ae-6156-42a7-960a-52334cae8eeb" xsi:nil="true"/>
    <LocComments xmlns="fed321ae-6156-42a7-960a-52334cae8eeb" xsi:nil="true"/>
    <LocRecommendedHandoff xmlns="fed321ae-6156-42a7-960a-52334cae8eeb" xsi:nil="true"/>
    <SourceTitle xmlns="fed321ae-6156-42a7-960a-52334cae8eeb" xsi:nil="true"/>
    <CSXUpdate xmlns="fed321ae-6156-42a7-960a-52334cae8eeb">false</CSXUpdate>
    <IntlLocPriority xmlns="fed321ae-6156-42a7-960a-52334cae8eeb" xsi:nil="true"/>
    <UAProjectedTotalWords xmlns="fed321ae-6156-42a7-960a-52334cae8eeb" xsi:nil="true"/>
    <AssetType xmlns="fed321ae-6156-42a7-960a-52334cae8eeb">TP</AssetType>
    <MachineTranslated xmlns="fed321ae-6156-42a7-960a-52334cae8eeb">false</MachineTranslated>
    <OutputCachingOn xmlns="fed321ae-6156-42a7-960a-52334cae8eeb">false</OutputCachingOn>
    <TemplateStatus xmlns="fed321ae-6156-42a7-960a-52334cae8eeb">Complete</TemplateStatus>
    <IsSearchable xmlns="fed321ae-6156-42a7-960a-52334cae8eeb">true</IsSearchable>
    <ContentItem xmlns="fed321ae-6156-42a7-960a-52334cae8eeb" xsi:nil="true"/>
    <HandoffToMSDN xmlns="fed321ae-6156-42a7-960a-52334cae8eeb" xsi:nil="true"/>
    <ShowIn xmlns="fed321ae-6156-42a7-960a-52334cae8eeb">Show everywhere</ShowIn>
    <ThumbnailAssetId xmlns="fed321ae-6156-42a7-960a-52334cae8eeb" xsi:nil="true"/>
    <UALocComments xmlns="fed321ae-6156-42a7-960a-52334cae8eeb" xsi:nil="true"/>
    <UALocRecommendation xmlns="fed321ae-6156-42a7-960a-52334cae8eeb">Localize</UALocRecommendation>
    <LastModifiedDateTime xmlns="fed321ae-6156-42a7-960a-52334cae8eeb" xsi:nil="true"/>
    <LegacyData xmlns="fed321ae-6156-42a7-960a-52334cae8eeb" xsi:nil="true"/>
    <LocManualTestRequired xmlns="fed321ae-6156-42a7-960a-52334cae8eeb">false</LocManualTestRequired>
    <ClipArtFilename xmlns="fed321ae-6156-42a7-960a-52334cae8eeb" xsi:nil="true"/>
    <TPApplication xmlns="fed321ae-6156-42a7-960a-52334cae8eeb" xsi:nil="true"/>
    <CSXHash xmlns="fed321ae-6156-42a7-960a-52334cae8eeb" xsi:nil="true"/>
    <DirectSourceMarket xmlns="fed321ae-6156-42a7-960a-52334cae8eeb">english</DirectSourceMarket>
    <PrimaryImageGen xmlns="fed321ae-6156-42a7-960a-52334cae8eeb">true</PrimaryImageGen>
    <PlannedPubDate xmlns="fed321ae-6156-42a7-960a-52334cae8eeb" xsi:nil="true"/>
    <CSXSubmissionMarket xmlns="fed321ae-6156-42a7-960a-52334cae8eeb" xsi:nil="true"/>
    <Downloads xmlns="fed321ae-6156-42a7-960a-52334cae8eeb">0</Downloads>
    <ArtSampleDocs xmlns="fed321ae-6156-42a7-960a-52334cae8eeb" xsi:nil="true"/>
    <TrustLevel xmlns="fed321ae-6156-42a7-960a-52334cae8eeb">1 Microsoft Managed Content</TrustLevel>
    <BlockPublish xmlns="fed321ae-6156-42a7-960a-52334cae8eeb">false</BlockPublish>
    <TPLaunchHelpLinkType xmlns="fed321ae-6156-42a7-960a-52334cae8eeb">Template</TPLaunchHelpLinkType>
    <LocalizationTagsTaxHTField0 xmlns="fed321ae-6156-42a7-960a-52334cae8eeb">
      <Terms xmlns="http://schemas.microsoft.com/office/infopath/2007/PartnerControls"/>
    </LocalizationTagsTaxHTField0>
    <BusinessGroup xmlns="fed321ae-6156-42a7-960a-52334cae8eeb" xsi:nil="true"/>
    <Providers xmlns="fed321ae-6156-42a7-960a-52334cae8eeb" xsi:nil="true"/>
    <TemplateTemplateType xmlns="fed321ae-6156-42a7-960a-52334cae8eeb">PowerPoint Presentation Template</TemplateTemplateType>
    <TimesCloned xmlns="fed321ae-6156-42a7-960a-52334cae8eeb" xsi:nil="true"/>
    <TPAppVersion xmlns="fed321ae-6156-42a7-960a-52334cae8eeb" xsi:nil="true"/>
    <VoteCount xmlns="fed321ae-6156-42a7-960a-52334cae8eeb" xsi:nil="true"/>
    <FeatureTagsTaxHTField0 xmlns="fed321ae-6156-42a7-960a-52334cae8eeb">
      <Terms xmlns="http://schemas.microsoft.com/office/infopath/2007/PartnerControls"/>
    </FeatureTagsTaxHTField0>
    <Provider xmlns="fed321ae-6156-42a7-960a-52334cae8eeb" xsi:nil="true"/>
    <UACurrentWords xmlns="fed321ae-6156-42a7-960a-52334cae8eeb" xsi:nil="true"/>
    <AssetId xmlns="fed321ae-6156-42a7-960a-52334cae8eeb">TP102895242</AssetId>
    <TPClientViewer xmlns="fed321ae-6156-42a7-960a-52334cae8eeb" xsi:nil="true"/>
    <DSATActionTaken xmlns="fed321ae-6156-42a7-960a-52334cae8eeb" xsi:nil="true"/>
    <APEditor xmlns="fed321ae-6156-42a7-960a-52334cae8eeb">
      <UserInfo>
        <DisplayName/>
        <AccountId xsi:nil="true"/>
        <AccountType/>
      </UserInfo>
    </APEditor>
    <TPInstallLocation xmlns="fed321ae-6156-42a7-960a-52334cae8eeb" xsi:nil="true"/>
    <OOCacheId xmlns="fed321ae-6156-42a7-960a-52334cae8eeb" xsi:nil="true"/>
    <IsDeleted xmlns="fed321ae-6156-42a7-960a-52334cae8eeb">false</IsDeleted>
    <PublishTargets xmlns="fed321ae-6156-42a7-960a-52334cae8eeb">OfficeOnlineVNext</PublishTargets>
    <ApprovalLog xmlns="fed321ae-6156-42a7-960a-52334cae8eeb" xsi:nil="true"/>
    <BugNumber xmlns="fed321ae-6156-42a7-960a-52334cae8eeb" xsi:nil="true"/>
    <CrawlForDependencies xmlns="fed321ae-6156-42a7-960a-52334cae8eeb">false</CrawlForDependencies>
    <InternalTagsTaxHTField0 xmlns="fed321ae-6156-42a7-960a-52334cae8eeb">
      <Terms xmlns="http://schemas.microsoft.com/office/infopath/2007/PartnerControls"/>
    </InternalTagsTaxHTField0>
    <LastHandOff xmlns="fed321ae-6156-42a7-960a-52334cae8eeb" xsi:nil="true"/>
    <Milestone xmlns="fed321ae-6156-42a7-960a-52334cae8eeb" xsi:nil="true"/>
    <OriginalRelease xmlns="fed321ae-6156-42a7-960a-52334cae8eeb">15</OriginalRelease>
    <RecommendationsModifier xmlns="fed321ae-6156-42a7-960a-52334cae8eeb" xsi:nil="true"/>
    <ScenarioTagsTaxHTField0 xmlns="fed321ae-6156-42a7-960a-52334cae8eeb">
      <Terms xmlns="http://schemas.microsoft.com/office/infopath/2007/PartnerControls"/>
    </ScenarioTagsTaxHTField0>
    <UANotes xmlns="fed321ae-6156-42a7-960a-52334cae8eeb" xsi:nil="true"/>
    <LocMarketGroupTiers2 xmlns="fed321ae-6156-42a7-960a-52334cae8eeb" xsi:nil="true"/>
  </documentManagement>
</p:properties>
</file>

<file path=customXml/itemProps1.xml><?xml version="1.0" encoding="utf-8"?>
<ds:datastoreItem xmlns:ds="http://schemas.openxmlformats.org/officeDocument/2006/customXml" ds:itemID="{C75210D0-19DA-4470-8B2A-55F454A0A9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d321ae-6156-42a7-960a-52334cae8e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3C7A7B7-7A25-4EA8-88D1-EF65A02836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0BB748-C58F-45DE-9C9A-3DC9A12A36A0}">
  <ds:schemaRefs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metadata/properties"/>
    <ds:schemaRef ds:uri="fed321ae-6156-42a7-960a-52334cae8eeb"/>
    <ds:schemaRef ds:uri="http://purl.org/dc/terms/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tf02895265 (1)</Template>
  <TotalTime>0</TotalTime>
  <Words>147</Words>
  <Application>Microsoft Office PowerPoint</Application>
  <PresentationFormat>Näytössä katseltava diaesitys (4:3)</PresentationFormat>
  <Paragraphs>35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Arial</vt:lpstr>
      <vt:lpstr>Palatino Linotype</vt:lpstr>
      <vt:lpstr>Tahoma</vt:lpstr>
      <vt:lpstr>Certificate of Scholarship (Blue)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2017-05-03T05:50:42Z</dcterms:created>
  <dcterms:modified xsi:type="dcterms:W3CDTF">2017-06-04T15:22:35Z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0x010100ECF75D26760554489385AC954973E7EB0400F81816502B2BDF4D987F80A85D9BFCAE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