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8" r:id="rId4"/>
    <p:sldId id="259" r:id="rId5"/>
    <p:sldId id="260" r:id="rId6"/>
  </p:sldIdLst>
  <p:sldSz cx="10080625" cy="5670550"/>
  <p:notesSz cx="7559675" cy="1069181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>
            <a:extLst>
              <a:ext uri="{FF2B5EF4-FFF2-40B4-BE49-F238E27FC236}">
                <a16:creationId xmlns:a16="http://schemas.microsoft.com/office/drawing/2014/main" id="{7657D81A-FDC7-474D-541B-161CA0BC8B54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i-FI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66B16356-6623-2CBA-39AA-D947C243B2C8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i-FI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16A5514-687A-110B-B734-AB02FBF86895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fi-FI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CC2A291-1EFA-7615-4360-6FBA99761FCF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E5FBDAB9-9978-4059-B6E0-C93FF404F4B5}" type="slidenum">
              <a:t>‹#›</a:t>
            </a:fld>
            <a:endParaRPr lang="fi-FI" sz="1400" b="0" i="0" u="none" strike="noStrike" kern="1200" cap="none">
              <a:ln>
                <a:noFill/>
              </a:ln>
              <a:latin typeface="Liberation Sans" pitchFamily="18"/>
              <a:ea typeface="Microsoft YaHei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7400088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9B5A362-4000-66D1-658A-61E5412B43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A611D3C6-003F-1315-EFD4-C48C504B8FF9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fi-FI"/>
          </a:p>
        </p:txBody>
      </p:sp>
      <p:sp>
        <p:nvSpPr>
          <p:cNvPr id="4" name="Ylätunnisteen paikkamerkki 3">
            <a:extLst>
              <a:ext uri="{FF2B5EF4-FFF2-40B4-BE49-F238E27FC236}">
                <a16:creationId xmlns:a16="http://schemas.microsoft.com/office/drawing/2014/main" id="{527A9BB4-065F-9CE3-8428-FF40564ED001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fi-FI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8A369D2-8C14-56C0-EFE6-FEF59FAF6CFD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fi-FI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97FB9BD-E465-5C81-C291-B620D2B9B3C2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fi-FI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2762302C-A9CE-2A1D-E7D6-F3F04675D70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fi-FI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B6A897C7-4E77-462C-AADE-A306D67A4727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1707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fi-FI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6FCD23-66BE-4BAA-3E4C-3B2F808E92E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D0DAD4E-1161-4EEF-801D-F2E842424914}" type="slidenum">
              <a:t>1</a:t>
            </a:fld>
            <a:endParaRPr lang="fi-FI"/>
          </a:p>
        </p:txBody>
      </p:sp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C5019B4F-DDE6-35F7-1AE4-15CF8F8640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86654A8-EDFD-C2FC-3315-54685DF6D3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CFFDBF75-AE96-D76B-7E95-BBFF7901E46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A18E5E1-058E-4C7B-81E8-D3353C36B9AA}" type="slidenum">
              <a:t>2</a:t>
            </a:fld>
            <a:endParaRPr lang="fi-FI"/>
          </a:p>
        </p:txBody>
      </p:sp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2E379674-25BB-1895-8FA9-C4705506137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2888375-CBE3-4233-ECAE-49D24FA0C28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6EDAFCB-028D-AE5B-C0F3-210013B1317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90056D94-C3AE-4364-8A66-880AE02504A4}" type="slidenum">
              <a:t>3</a:t>
            </a:fld>
            <a:endParaRPr lang="fi-FI"/>
          </a:p>
        </p:txBody>
      </p:sp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440B7DF4-EB98-D8CF-17B3-920C72BB657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637F54D-F001-FAB6-824E-85BB53783E6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i-F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37455AA-DFE2-B230-853C-ACF059D4921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6E56865-B36F-4040-9EB6-C95942A4B0D1}" type="slidenum">
              <a:t>4</a:t>
            </a:fld>
            <a:endParaRPr lang="fi-FI"/>
          </a:p>
        </p:txBody>
      </p:sp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555A7A99-E90B-FC8C-EA1D-934D3903A34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59796D5-2178-1018-231B-3E1375B0157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D6042E0-38F8-1891-163F-7BA2F646C94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FCB0025-BA20-4207-A5D1-8BE8B9D3428C}" type="slidenum">
              <a:t>5</a:t>
            </a:fld>
            <a:endParaRPr lang="fi-FI"/>
          </a:p>
        </p:txBody>
      </p:sp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5ADF2AF-D8CF-D145-ACA1-EC2E694FD3A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8A2626E-963B-692E-1900-D11B8469AA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/>
          <a:lstStyle/>
          <a:p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7609BB0-D2EC-92CE-A0B9-BED473D369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0475" y="928688"/>
            <a:ext cx="7559675" cy="1973262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01FBCD1-2094-B57B-F986-D1C0774634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0475" y="2978150"/>
            <a:ext cx="7559675" cy="137001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EF882DA-1569-AC28-91E8-595FC98C6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97B838E-7FB2-72F2-0CC7-B54020E32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8A1F03F-69F0-4CFA-DE60-AFF29C975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0C6AA15-5674-41FF-8634-7BF017760825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9603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C63A76-A85A-E5AD-6127-256ECFDE6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CD3DD95-2A66-51B3-31E5-BBEB9D7A1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25CB63F-2697-9F8F-8966-4A0D9F305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4E3DAA-FB5A-1D42-3502-64403FA39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E539C52-A121-FE29-4677-4BD6990A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C3CB42F-5A28-48E7-8930-B94E4C837C64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71312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480865-88B8-7926-DEEC-F4DDC6C52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388" y="1414463"/>
            <a:ext cx="8694737" cy="23574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3696F44-30F5-EAB3-5074-21C156351D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388" y="3794125"/>
            <a:ext cx="8694737" cy="12414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8A7E2CD-1815-15F9-AB7B-A1A8552D9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FDD5D0-EDAF-B02B-A20B-D095FA803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A94AA8-F7A6-D4CF-D54E-BF4175965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7936E01-8F1C-4F21-9068-566E1DD18B4B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608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FE7501-35F1-61CE-76B6-A15E632AB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B09E6A9-A177-1905-147B-F1C0BDDC6D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3238" y="1327150"/>
            <a:ext cx="4459287" cy="32877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7DD7374-5D94-9F02-5D92-010BA5C99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14925" y="1327150"/>
            <a:ext cx="4460875" cy="328771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A4F0FB3-E4AA-C2C0-AED1-C2C228F03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918608A-5E1A-7D05-643E-8A9213884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774D13F-5E73-2057-6733-D28C6D501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2799D4-6E9F-4EFC-9CCB-682B55F47471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8473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630237-DE0E-CEFE-D3D7-C2E2251E1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01625"/>
            <a:ext cx="8694737" cy="10969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17181B7-609E-00A8-FDC7-33BC65EC97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3738" y="1390650"/>
            <a:ext cx="426561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51E6F6E-047E-BDF5-76AD-EA0F556511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3738" y="2071688"/>
            <a:ext cx="4265612" cy="30464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FB8156D-4698-9F70-9B42-36C37EEBAE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103813" y="1390650"/>
            <a:ext cx="4284662" cy="681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9281A8E-A97C-316B-27CE-CE6BED078E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103813" y="2071688"/>
            <a:ext cx="4284662" cy="30464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1ADE4EE-58B3-4616-B67B-53078B231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D6D60ED-671D-93EA-8722-147569F7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B70D10E-9407-8F62-A954-5E2185AA5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788B9A9-5B5D-440D-AFFA-B13F8186D340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5546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F7A526-A3B6-C23A-7468-BCC4F2A41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87E91B2-429B-138D-FF87-475469DD0B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DCD22711-1B25-99E7-894C-AA57A187D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D486020-DA8C-A6F2-B671-069849BED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549B68B-49A9-4706-B53A-5A6642496932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160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7DA1CC96-95EF-15F8-B81B-6446C1EBF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2029AFCD-23F8-8213-52B3-CE54332A5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7CABD49-9AF0-6C71-24CB-22746E16B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DA7434F-44CD-42AE-A326-4B6A45E3D1AB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1250880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A65EA69-9147-2030-A71E-5975F0F2D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B65B21C-C40B-1932-CFA0-9E5FDFAD01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9149311-147B-4775-E794-ECA82FF0E8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F92A709-90F3-B5CC-1BCF-F6638FFC3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8226145-208F-6908-7644-185C1AE70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C4F33DC-2880-8F64-96C5-286E136FF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BBDC2C-45F2-4290-8BF1-43A1CFE583CE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0411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557D2B6-F9F3-00FF-A007-27674724D6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738" y="377825"/>
            <a:ext cx="3251200" cy="1323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962D3E0-CAD8-979F-AE1D-1C8AC3428CA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286250" y="815975"/>
            <a:ext cx="5102225" cy="40306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532D8FB-B1F7-6340-9437-0501E89F17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3738" y="1701800"/>
            <a:ext cx="3251200" cy="3151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218538E-E0B7-54A2-BE85-D10B61C1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93302BF-7741-B07B-F364-2CF6D07FA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4548053-7680-73D8-CB4E-1E695BA79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8D6EDC4-0861-4970-92A0-8CD5A646FA99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8210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31F7D5-07D1-67F1-EF08-64E55FA1B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FF796361-E6C6-0E72-0F60-F24C284698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41D72B2-DE37-CDCD-7095-CDC9EAB44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E9F6C81-C104-F157-A42A-981AEFE1F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DA08D31-076B-7BF4-7077-47AE1E5DB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D27388-B35B-4DC0-ADFF-7FE44E375592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4582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1AAC3153-803C-FC11-507D-738DE29FB8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308850" y="225425"/>
            <a:ext cx="2266950" cy="43894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FF668AD-803D-4A84-D54F-0255919EAD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03238" y="225425"/>
            <a:ext cx="6653212" cy="43894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7EFC37-7C7D-6169-9A9E-363214659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87F279-A60A-053F-216A-CFE7090B5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9C7B97-BCD5-C5D1-9D1F-7F48ECA73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59ADDEE-B631-4612-9F2B-8AB7B43AB012}" type="slidenum"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075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9704C981-E867-1C64-DB6D-832CB815A9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999" y="226080"/>
            <a:ext cx="9071640" cy="946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3F2E32B-1F0E-6F81-3741-928F6B4DF9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3999" y="1326600"/>
            <a:ext cx="9071640" cy="32882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DEA8379-2F4F-B6F1-D554-A28B24DB913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503999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fi-FI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3ADF57-587C-27B0-D119-E13CBFB2FB1C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ctr" rtl="0" hangingPunct="0">
              <a:buNone/>
              <a:tabLst/>
              <a:defRPr lang="fi-FI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62ED609-74E2-DD0A-BAE9-F6B07ACC0964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fi-FI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28D408FC-0B8B-403C-8107-3B810B34FFA2}" type="slidenum"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fi-FI" sz="44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  <a:cs typeface="Arial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fi-FI" sz="3200" b="0" i="0" u="none" strike="noStrike" kern="1200" cap="none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  <a:cs typeface="Arial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F5EC3C-D905-242E-2531-19E48BAB811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03999" y="74160"/>
            <a:ext cx="9071640" cy="5469840"/>
          </a:xfrm>
        </p:spPr>
        <p:txBody>
          <a:bodyPr vert="horz"/>
          <a:lstStyle/>
          <a:p>
            <a:pPr lvl="0"/>
            <a:r>
              <a:rPr lang="fi-FI"/>
              <a:t>6. </a:t>
            </a:r>
            <a:r>
              <a:rPr lang="fi-FI" u="sng"/>
              <a:t>Todellisuus – yksilöstä riippuvainen vai riippumaton?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B69C9B-3F4F-2C1A-7AE8-66812B0ACF6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/>
            <a:r>
              <a:rPr lang="fi-FI" u="sng"/>
              <a:t>Subjektiivisuus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571EB3C-80EF-502C-8C2D-84AEEA7ADA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326600"/>
            <a:ext cx="9072000" cy="4073400"/>
          </a:xfrm>
        </p:spPr>
        <p:txBody>
          <a:bodyPr vert="horz"/>
          <a:lstStyle/>
          <a:p>
            <a:pPr lvl="0">
              <a:buSzPct val="45000"/>
              <a:buFont typeface="StarSymbol"/>
              <a:buChar char="●"/>
            </a:pPr>
            <a:r>
              <a:rPr lang="fi-FI"/>
              <a:t>Jos jokin on subjektiivista, se riippuu yksilöstä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Esim. arvot, havainnot, mielipiteet, tunteet, uskonnolliset kokemukset ja mieltymykset ovat subjektiivisia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Koska nämä asiat ovat pitkälti yksilöllisiä, niiden vertailu on vaikeaa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Ongelma: kuinka pitkälle ihmisen omaa kokemusta todellisuudesta voidaan seurata.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358694C-93B6-2897-8E49-39EDFED85DF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/>
            <a:r>
              <a:rPr lang="fi-FI" u="sng"/>
              <a:t>Objektiiviisuus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F8C0BA-647C-64D3-7DFC-D68C0B405D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pPr lvl="0">
              <a:buSzPct val="45000"/>
              <a:buFont typeface="StarSymbol"/>
              <a:buChar char="●"/>
            </a:pPr>
            <a:r>
              <a:rPr lang="fi-FI"/>
              <a:t>Jos jokin on objektiivista, sen on yksilöstä riippumatonta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Objektiivisuuteen kuuluu puolueettomuus, tasapuolisuus ja yleispätevyys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Objektiivisuus on tieteen ihanne, jonka mukaan tieteen tekijän tulee tutkia kohdettaan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Ongelma: kuinka perusteelliseen objektiivisuuteen yksittäinen tutkija tai tieteenala voi pystyä?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Voiko tiedettä tehdä ilman, että esim. kiinnostus, arvostukset eivät vaikuttaisi?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E5F086-524A-6B0A-8E0C-DED829C5A81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/>
            <a:r>
              <a:rPr lang="fi-FI" u="sng"/>
              <a:t>Intersubjektiivisuus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841E4B0-F83A-C3C9-290A-2EFD2054E4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3999" y="1080000"/>
            <a:ext cx="9071640" cy="4320000"/>
          </a:xfrm>
        </p:spPr>
        <p:txBody>
          <a:bodyPr vert="horz"/>
          <a:lstStyle/>
          <a:p>
            <a:pPr lvl="0">
              <a:buSzPct val="45000"/>
              <a:buFont typeface="StarSymbol"/>
              <a:buChar char="●"/>
            </a:pPr>
            <a:r>
              <a:rPr lang="fi-FI"/>
              <a:t>Vaikka yksilöistä riippumaton todellisuus olisikin olemassa, monien mielestä emme koskaan pääse siihen käsiksi suoraan.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Ihminen suodattaa kaiken saamansa informaation oman subjektiivisen mielensä kautta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Objektiivisuuden parantamiseksi turvaudutaan tiedeyhteisön tukeen, jos useampi tutkija päätyy samasta aineistosta suunnilleen samankaltaisiin tuloksiin, objektiivusuus on riittävä</a:t>
            </a:r>
          </a:p>
          <a:p>
            <a:pPr lvl="0">
              <a:buSzPct val="45000"/>
              <a:buFont typeface="StarSymbol"/>
              <a:buChar char="●"/>
            </a:pP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A6AADF-C6E9-D3FE-6624-73D258DAEA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/>
        <p:txBody>
          <a:bodyPr vert="horz"/>
          <a:lstStyle/>
          <a:p>
            <a:pPr lvl="0"/>
            <a:r>
              <a:rPr lang="fi-FI" u="sng"/>
              <a:t>Onko olemassa objektiivisia arvoja?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C9921A5-CCBE-7AAE-8FA7-A2D6DA730F4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 vert="horz"/>
          <a:lstStyle/>
          <a:p>
            <a:pPr lvl="0">
              <a:buSzPct val="45000"/>
              <a:buFont typeface="StarSymbol"/>
              <a:buChar char="●"/>
            </a:pPr>
            <a:r>
              <a:rPr lang="fi-FI"/>
              <a:t>Moraaliarvot ja kauneusihanteet ovat ongelmallisia subjektiivisuuden ja objektiivisuuden kannalta ajateltuna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Voidaanko ajatella, että moraaliarvot olisivat subjektiivisia?</a:t>
            </a:r>
          </a:p>
          <a:p>
            <a:pPr lvl="0">
              <a:buSzPct val="45000"/>
              <a:buFont typeface="StarSymbol"/>
              <a:buChar char="●"/>
            </a:pPr>
            <a:r>
              <a:rPr lang="fi-FI"/>
              <a:t>Voidaanko toisaalta ajatella, että kauneudelle asetettaisiin objektiiviset kriteerit?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letu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194</Words>
  <Application>Microsoft Office PowerPoint</Application>
  <PresentationFormat>Laajakuva</PresentationFormat>
  <Paragraphs>25</Paragraphs>
  <Slides>5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Aptos</vt:lpstr>
      <vt:lpstr>Arial</vt:lpstr>
      <vt:lpstr>Liberation Sans</vt:lpstr>
      <vt:lpstr>Liberation Serif</vt:lpstr>
      <vt:lpstr>StarSymbol</vt:lpstr>
      <vt:lpstr>Oletus</vt:lpstr>
      <vt:lpstr>6. Todellisuus – yksilöstä riippuvainen vai riippumaton?</vt:lpstr>
      <vt:lpstr>Subjektiivisuus</vt:lpstr>
      <vt:lpstr>Objektiiviisuus</vt:lpstr>
      <vt:lpstr>Intersubjektiivisuus</vt:lpstr>
      <vt:lpstr>Onko olemassa objektiivisia arvoja?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Kaartinen Minna</dc:creator>
  <cp:lastModifiedBy>Kaartinen Minna</cp:lastModifiedBy>
  <cp:revision>6</cp:revision>
  <dcterms:created xsi:type="dcterms:W3CDTF">2021-11-26T10:45:18Z</dcterms:created>
  <dcterms:modified xsi:type="dcterms:W3CDTF">2026-10-20T17:05:54Z</dcterms:modified>
</cp:coreProperties>
</file>