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9" r:id="rId14"/>
    <p:sldId id="282" r:id="rId15"/>
    <p:sldId id="283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901ED-0D46-41E5-9898-F49A3EFAFCFC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A1071-838F-4139-8AA5-4CF9B3968E0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1071-838F-4139-8AA5-4CF9B3968E0E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3025-C2EC-459B-B8E5-0F3BE3CE37A7}" type="datetimeFigureOut">
              <a:rPr lang="fi-FI" smtClean="0"/>
              <a:pPr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ortodoksi.net/images/5/5a/Serafim_arkkipiispa0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ortodoksi.net/images/5/5a/Serafim_arkkipiispa01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Suomi itsenäistyy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Venäjällä tapahtuu Vallankumous!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Suomi itsenäistyy.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Yhteydet äitikirkkoon katkeavat. </a:t>
            </a:r>
            <a:r>
              <a:rPr lang="fi-FI" dirty="0"/>
              <a:t>Kirkko joutuu vainotuksi Venäjällä.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Suomi saa taas uuden arkkipiispan: </a:t>
            </a:r>
            <a:r>
              <a:rPr lang="fi-FI" dirty="0" err="1">
                <a:solidFill>
                  <a:schemeClr val="accent1"/>
                </a:solidFill>
              </a:rPr>
              <a:t>Serafimin</a:t>
            </a:r>
            <a:r>
              <a:rPr lang="fi-FI" dirty="0">
                <a:solidFill>
                  <a:schemeClr val="accent1"/>
                </a:solidFill>
              </a:rPr>
              <a:t>.</a:t>
            </a:r>
          </a:p>
          <a:p>
            <a:endParaRPr lang="fi-FI" dirty="0"/>
          </a:p>
        </p:txBody>
      </p:sp>
      <p:pic>
        <p:nvPicPr>
          <p:cNvPr id="5" name="Sisällön paikkamerkki 4" descr="File:Kustodiyev bolshevik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 descr="http://www.yle.fi/opetusohjelmat/m2/themes/images/Suomen_itsenaistyminen_378/gene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581128"/>
            <a:ext cx="3816424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accent1"/>
                </a:solidFill>
              </a:rPr>
              <a:t>Serafim</a:t>
            </a:r>
            <a:r>
              <a:rPr lang="fi-FI" dirty="0">
                <a:solidFill>
                  <a:schemeClr val="accent1"/>
                </a:solidFill>
              </a:rPr>
              <a:t> haluttiin pois arkkipiispan paikalta.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Tekosyynä käytettiin hänen huonoa suomenkielen taitoa.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/>
              <a:t>Uudeksi arkkipiispaksi nousi Herman.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7169" name="Picture 1" descr="Kuva:Serafim arkkipiispa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44008" y="1052735"/>
            <a:ext cx="3312368" cy="518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382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Kirkkokunnan keskus siirtyi Viipurista Sortavalaan. 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Sinne perustettiin pappisseminaari. </a:t>
            </a:r>
          </a:p>
          <a:p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Nykyään se on Joensuussa.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6146" name="Picture 2" descr="http://www.ortodoksi.net/kuvat/paikat/seminaari/seminaar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848473" cy="3230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958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1920-luvulla ortodoksit pyrkivät osoittamaan olevansa suomalaisia.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Mm. papistoa kehotettiin luopumaan pitkistä viitoistaan, </a:t>
            </a:r>
            <a:r>
              <a:rPr lang="fi-FI" dirty="0" smtClean="0">
                <a:solidFill>
                  <a:schemeClr val="accent1"/>
                </a:solidFill>
              </a:rPr>
              <a:t>ja parrastaan, etteivät </a:t>
            </a:r>
            <a:r>
              <a:rPr lang="fi-FI" dirty="0">
                <a:solidFill>
                  <a:schemeClr val="accent1"/>
                </a:solidFill>
              </a:rPr>
              <a:t>he näyttäisi venäläisiltä</a:t>
            </a:r>
            <a:r>
              <a:rPr lang="fi-FI" dirty="0" smtClean="0">
                <a:solidFill>
                  <a:schemeClr val="accent1"/>
                </a:solidFill>
              </a:rPr>
              <a:t>.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5122" name="Picture 2" descr="http://1.bp.blogspot.com/-ZaYtlySLYuA/UCTlTpYVKJI/AAAAAAAABmA/QoTaOlNN-C8/s200/tyhot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174374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931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400" dirty="0" err="1" smtClean="0">
                <a:solidFill>
                  <a:schemeClr val="accent1"/>
                </a:solidFill>
              </a:rPr>
              <a:t>Sisällisota</a:t>
            </a:r>
            <a:r>
              <a:rPr lang="fi-FI" sz="2400" dirty="0" smtClean="0">
                <a:solidFill>
                  <a:schemeClr val="accent1"/>
                </a:solidFill>
              </a:rPr>
              <a:t> vuonna 1918 ei varsinaisesti koskettanut ortodoksista kirkkoa. Kuvassa valkoisia sotilaita Tampereen ortodoksisen kirkon ikonostaasin edessä. Kirkkoa on tuhottu. 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  <p:pic>
        <p:nvPicPr>
          <p:cNvPr id="5" name="Picture 2" descr="Kuvahaun tulos haulle valkoisia sotilaita ortodoksinen kirk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44816" cy="5036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Nykyään kirkossa on muistona noista tapahtumista Kristuksen ikoni, jossa on luodinreikiä. </a:t>
            </a:r>
            <a:endParaRPr lang="fi-FI" sz="28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J:\ORTOBOXI\KUVAPANKKI\Tampere\IMG_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267199" cy="4905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320480" cy="5400600"/>
          </a:xfrm>
        </p:spPr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Johannes </a:t>
            </a:r>
            <a:r>
              <a:rPr lang="fi-FI" sz="2800" dirty="0" err="1" smtClean="0">
                <a:solidFill>
                  <a:schemeClr val="accent1"/>
                </a:solidFill>
              </a:rPr>
              <a:t>Karhapää</a:t>
            </a:r>
            <a:r>
              <a:rPr lang="fi-FI" sz="2800" dirty="0" smtClean="0">
                <a:solidFill>
                  <a:schemeClr val="accent1"/>
                </a:solidFill>
              </a:rPr>
              <a:t> teloitettiin Joensuun </a:t>
            </a:r>
            <a:r>
              <a:rPr lang="fi-FI" sz="2800" dirty="0" err="1" smtClean="0">
                <a:solidFill>
                  <a:schemeClr val="accent1"/>
                </a:solidFill>
              </a:rPr>
              <a:t>Siilaisella</a:t>
            </a:r>
            <a:r>
              <a:rPr lang="fi-FI" sz="2800" dirty="0" smtClean="0">
                <a:solidFill>
                  <a:schemeClr val="accent1"/>
                </a:solidFill>
              </a:rPr>
              <a:t>. Syynä oli hänen aktiivinen toimintansa </a:t>
            </a:r>
            <a:r>
              <a:rPr lang="fi-FI" sz="2800" dirty="0" err="1" smtClean="0">
                <a:solidFill>
                  <a:schemeClr val="accent1"/>
                </a:solidFill>
              </a:rPr>
              <a:t>Sonkajanrannan</a:t>
            </a:r>
            <a:r>
              <a:rPr lang="fi-FI" sz="2800" dirty="0" smtClean="0">
                <a:solidFill>
                  <a:schemeClr val="accent1"/>
                </a:solidFill>
              </a:rPr>
              <a:t> kylän kirkon ja koulun rakentajana. Rakentaminen mahdollistui Karjalan veljeskunnan rahoilla. 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Picture 2" descr="Kuvahaun tulos haulle valkoisia sotilaita ortodoksinen kirk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4033876" cy="5067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Suomessa ortodoksit koetaan uhkana.</a:t>
            </a:r>
          </a:p>
          <a:p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Samaan aikaan alkaa sisällissota.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Kuva 4" descr="http://www.kokoomus.fi/assets/pois-kommunismin-saas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572233" cy="251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Kun sisällissota päättyy, </a:t>
            </a:r>
            <a:r>
              <a:rPr lang="fi-FI" dirty="0" err="1">
                <a:solidFill>
                  <a:schemeClr val="accent1"/>
                </a:solidFill>
              </a:rPr>
              <a:t>ort</a:t>
            </a:r>
            <a:r>
              <a:rPr lang="fi-FI" dirty="0">
                <a:solidFill>
                  <a:schemeClr val="accent1"/>
                </a:solidFill>
              </a:rPr>
              <a:t>. kirkon asioita aletaan järjestellä. 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Kirkko halutaan valtion valvonnan alaisuuteen.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26.11.1918 annetaan asetus Suomen kreikkalaiskatolisesta kirkkokunnasta.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Suomen </a:t>
            </a:r>
            <a:r>
              <a:rPr lang="fi-FI" dirty="0" err="1">
                <a:solidFill>
                  <a:schemeClr val="accent1"/>
                </a:solidFill>
              </a:rPr>
              <a:t>ort</a:t>
            </a:r>
            <a:r>
              <a:rPr lang="fi-FI" dirty="0">
                <a:solidFill>
                  <a:schemeClr val="accent1"/>
                </a:solidFill>
              </a:rPr>
              <a:t>. Kirkon perustamispäivä.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5" name="Kuva 4" descr="http://www.ort.fi/sites/default/files/ortfi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888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fi-FI" dirty="0"/>
              <a:t>Sai liki saman asema kuin luterilaisella kirkolla oli.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Suomen kirkko anoi vanhalta äitikirkoltaan sisäistä itsenäisyyttä ja sai sen.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Patriarkka </a:t>
            </a:r>
            <a:r>
              <a:rPr lang="fi-FI" dirty="0" err="1">
                <a:solidFill>
                  <a:schemeClr val="accent1"/>
                </a:solidFill>
              </a:rPr>
              <a:t>Tiihon</a:t>
            </a:r>
            <a:r>
              <a:rPr lang="fi-FI" dirty="0">
                <a:solidFill>
                  <a:schemeClr val="accent1"/>
                </a:solidFill>
              </a:rPr>
              <a:t> myönsi sen.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13314" name="Picture 2" descr="http://evl.fi/EVLMateriaalit.nsf/documents/6E1E5C5F12AE872BC2257488004479A8/$File/kirkko_ja_val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2808312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1900-luvun alussa oli ajanlaskukiista: noudatetaanko vanhaa vai uutta kalenteria</a:t>
            </a:r>
            <a:r>
              <a:rPr lang="fi-FI" dirty="0" smtClean="0"/>
              <a:t>?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Päädyttiin muusta ortodoksisesta maailmasta poikkeavaan käytäntöön.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Erityisesti luostarit vastustivat, syntyi levottomuutta.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12290" name="Picture 2" descr="http://www.ortodoksi.net/images/0/04/Ortodoksinen_kalenteri_kan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310355" cy="5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130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1922 Suomeen valittiin apulaispiispa.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Piispan piti olla naimaton, joten usein he tulevat luostarista. 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Suomalaismieliset ortodoksit ja valtiovalta ei halunnut piispaa luostarista, sillä he olivat enimmäkseen venäläisiä.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11266" name="Picture 2" descr="http://photos.wikimapia.org/p/00/00/58/43/7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130824" cy="3098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82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uusi piispa hankittiin Virosta: Herman </a:t>
            </a:r>
            <a:r>
              <a:rPr lang="fi-FI" dirty="0" err="1"/>
              <a:t>Aav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Kuilu venäläismielisten ja suomalaismielisten ortodoksien välillä syveni.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10242" name="Picture 2" descr="http://upload.wikimedia.org/wikipedia/commons/thumb/7/72/Herman_Aav,_archbishop.JPG/349px-Herman_Aav,_archbi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32422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25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4038600" cy="5721499"/>
          </a:xfrm>
        </p:spPr>
        <p:txBody>
          <a:bodyPr>
            <a:normAutofit/>
          </a:bodyPr>
          <a:lstStyle/>
          <a:p>
            <a:r>
              <a:rPr lang="fi-FI" dirty="0"/>
              <a:t>Kirkko ryhtyi hakemaan yhteyttä Konstantinopoliin</a:t>
            </a:r>
            <a:r>
              <a:rPr lang="fi-FI" dirty="0">
                <a:solidFill>
                  <a:schemeClr val="accent1"/>
                </a:solidFill>
              </a:rPr>
              <a:t>, koska Venäjällä kirkko oli lamaannuksissa.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Valtio tuki asiaa.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Suomen ortodoksit halusivat </a:t>
            </a:r>
            <a:r>
              <a:rPr lang="fi-FI" b="1" dirty="0" err="1"/>
              <a:t>autokefalian</a:t>
            </a:r>
            <a:r>
              <a:rPr lang="fi-FI" b="1" dirty="0"/>
              <a:t> </a:t>
            </a:r>
            <a:r>
              <a:rPr lang="fi-FI" dirty="0"/>
              <a:t>eli täydellisen itsenäisyyden. 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9218" name="Picture 2" descr="http://3.bp.blogspot.com/_c7MWjX1iyw8/S4GthJcbzpI/AAAAAAAAExg/732jhFY4q6w/s400/elit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810000" cy="278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39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Sitä ei myönnetty. 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Mutta Konstantinopoli oli valmis myöntämään autonomian Konstantinopolin alaisuudessa.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Saatiin autonomia joka vahvistettiin erityisellä </a:t>
            </a:r>
            <a:r>
              <a:rPr lang="fi-FI" b="1" dirty="0" err="1"/>
              <a:t>Tomos-</a:t>
            </a:r>
            <a:r>
              <a:rPr lang="fi-FI" dirty="0" err="1"/>
              <a:t>asiakirjalla</a:t>
            </a:r>
            <a:r>
              <a:rPr lang="fi-FI" dirty="0"/>
              <a:t>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5325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124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347</Words>
  <Application>Microsoft Office PowerPoint</Application>
  <PresentationFormat>Näytössä katseltava diaesitys (4:3)</PresentationFormat>
  <Paragraphs>87</Paragraphs>
  <Slides>15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Suomi itsenäistyy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Sisällisota vuonna 1918 ei varsinaisesti koskettanut ortodoksista kirkkoa. Kuvassa valkoisia sotilaita Tampereen ortodoksisen kirkon ikonostaasin edessä. Kirkkoa on tuhottu. </vt:lpstr>
      <vt:lpstr>Nykyään kirkossa on muistona noista tapahtumista Kristuksen ikoni, jossa on luodinreikiä. </vt:lpstr>
      <vt:lpstr>Johannes Karhapää teloitettiin Joensuun Siilaisella. Syynä oli hänen aktiivinen toimintansa Sonkajanrannan kylän kirkon ja koulun rakentajana. Rakentaminen mahdollistui Karjalan veljeskunnan rahoilla.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ort. kirkko  1800-luvulta – 1950-luvulle</dc:title>
  <dc:creator>Sami</dc:creator>
  <cp:lastModifiedBy>Sami</cp:lastModifiedBy>
  <cp:revision>24</cp:revision>
  <dcterms:created xsi:type="dcterms:W3CDTF">2013-04-30T04:58:23Z</dcterms:created>
  <dcterms:modified xsi:type="dcterms:W3CDTF">2019-04-03T03:42:10Z</dcterms:modified>
</cp:coreProperties>
</file>